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2" saveSubsetFonts="1" autoCompressPictures="0">
  <p:sldMasterIdLst>
    <p:sldMasterId id="2147483648" r:id="rId1"/>
  </p:sldMasterIdLst>
  <p:notesMasterIdLst>
    <p:notesMasterId r:id="rId62"/>
  </p:notesMasterIdLst>
  <p:sldIdLst>
    <p:sldId id="285" r:id="rId2"/>
    <p:sldId id="345" r:id="rId3"/>
    <p:sldId id="350" r:id="rId4"/>
    <p:sldId id="351" r:id="rId5"/>
    <p:sldId id="358" r:id="rId6"/>
    <p:sldId id="353" r:id="rId7"/>
    <p:sldId id="288" r:id="rId8"/>
    <p:sldId id="315" r:id="rId9"/>
    <p:sldId id="356" r:id="rId10"/>
    <p:sldId id="357" r:id="rId11"/>
    <p:sldId id="316" r:id="rId12"/>
    <p:sldId id="318" r:id="rId13"/>
    <p:sldId id="319" r:id="rId14"/>
    <p:sldId id="320" r:id="rId15"/>
    <p:sldId id="321" r:id="rId16"/>
    <p:sldId id="317" r:id="rId17"/>
    <p:sldId id="325" r:id="rId18"/>
    <p:sldId id="326" r:id="rId19"/>
    <p:sldId id="322" r:id="rId20"/>
    <p:sldId id="323" r:id="rId21"/>
    <p:sldId id="324" r:id="rId22"/>
    <p:sldId id="327" r:id="rId23"/>
    <p:sldId id="354" r:id="rId24"/>
    <p:sldId id="373" r:id="rId25"/>
    <p:sldId id="355" r:id="rId26"/>
    <p:sldId id="328" r:id="rId27"/>
    <p:sldId id="364" r:id="rId28"/>
    <p:sldId id="329" r:id="rId29"/>
    <p:sldId id="292" r:id="rId30"/>
    <p:sldId id="336" r:id="rId31"/>
    <p:sldId id="305" r:id="rId32"/>
    <p:sldId id="330" r:id="rId33"/>
    <p:sldId id="331" r:id="rId34"/>
    <p:sldId id="333" r:id="rId35"/>
    <p:sldId id="332" r:id="rId36"/>
    <p:sldId id="290" r:id="rId37"/>
    <p:sldId id="297" r:id="rId38"/>
    <p:sldId id="338" r:id="rId39"/>
    <p:sldId id="339" r:id="rId40"/>
    <p:sldId id="291" r:id="rId41"/>
    <p:sldId id="342" r:id="rId42"/>
    <p:sldId id="343" r:id="rId43"/>
    <p:sldId id="344" r:id="rId44"/>
    <p:sldId id="365" r:id="rId45"/>
    <p:sldId id="360" r:id="rId46"/>
    <p:sldId id="361" r:id="rId47"/>
    <p:sldId id="362" r:id="rId48"/>
    <p:sldId id="363" r:id="rId49"/>
    <p:sldId id="293" r:id="rId50"/>
    <p:sldId id="334" r:id="rId51"/>
    <p:sldId id="366" r:id="rId52"/>
    <p:sldId id="368" r:id="rId53"/>
    <p:sldId id="369" r:id="rId54"/>
    <p:sldId id="370" r:id="rId55"/>
    <p:sldId id="372" r:id="rId56"/>
    <p:sldId id="335" r:id="rId57"/>
    <p:sldId id="371" r:id="rId58"/>
    <p:sldId id="307" r:id="rId59"/>
    <p:sldId id="308" r:id="rId60"/>
    <p:sldId id="309" r:id="rId6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3580"/>
    <a:srgbClr val="5B5B8C"/>
    <a:srgbClr val="B23E3E"/>
    <a:srgbClr val="4774B2"/>
    <a:srgbClr val="8C7531"/>
    <a:srgbClr val="5C6647"/>
    <a:srgbClr val="8C4F23"/>
    <a:srgbClr val="595043"/>
    <a:srgbClr val="009245"/>
    <a:srgbClr val="00B8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745"/>
    <p:restoredTop sz="71841"/>
  </p:normalViewPr>
  <p:slideViewPr>
    <p:cSldViewPr snapToGrid="0" snapToObjects="1">
      <p:cViewPr>
        <p:scale>
          <a:sx n="79" d="100"/>
          <a:sy n="79" d="100"/>
        </p:scale>
        <p:origin x="536" y="4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presProps" Target="presProps.xml"/><Relationship Id="rId64" Type="http://schemas.openxmlformats.org/officeDocument/2006/relationships/viewProps" Target="viewProps.xml"/><Relationship Id="rId65" Type="http://schemas.openxmlformats.org/officeDocument/2006/relationships/theme" Target="theme/theme1.xml"/><Relationship Id="rId66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6814E8-D1F8-5D41-A76B-FA7B5E8CCC0C}" type="datetimeFigureOut">
              <a:rPr lang="en-US" smtClean="0"/>
              <a:t>11/9/16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3D65B8-C440-B843-B6E2-7D30387F21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5620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058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5585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9946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648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1136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3792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2602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07317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87796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18459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1095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86109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16016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0845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5216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69689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54000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83535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65865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1490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56764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8727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57616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47114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09699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47092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02675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45807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68156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97623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36237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76211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5806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94356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3173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15157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18970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87186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02403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28597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16771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53882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97664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2940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27082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81603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73293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601489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11483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045198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31952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 smtClean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203705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73664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926830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9184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54177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0796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9864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5746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0096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ss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B5B8C"/>
          </a:solidFill>
          <a:ln w="22860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198120" y="228600"/>
            <a:ext cx="11795760" cy="6400800"/>
          </a:xfrm>
          <a:prstGeom prst="rect">
            <a:avLst/>
          </a:prstGeom>
          <a:solidFill>
            <a:schemeClr val="bg1"/>
          </a:solidFill>
          <a:ln w="22860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 userDrawn="1"/>
        </p:nvSpPr>
        <p:spPr>
          <a:xfrm>
            <a:off x="5510" y="0"/>
            <a:ext cx="1280160" cy="731520"/>
          </a:xfrm>
          <a:prstGeom prst="roundRect">
            <a:avLst/>
          </a:prstGeom>
          <a:solidFill>
            <a:srgbClr val="5B5B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 userDrawn="1"/>
        </p:nvSpPr>
        <p:spPr>
          <a:xfrm>
            <a:off x="11545555" y="0"/>
            <a:ext cx="640933" cy="731520"/>
          </a:xfrm>
          <a:prstGeom prst="roundRect">
            <a:avLst/>
          </a:prstGeom>
          <a:solidFill>
            <a:srgbClr val="5B5B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54063" y="180372"/>
            <a:ext cx="564231" cy="4154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 b="1" i="0" baseline="0">
                <a:solidFill>
                  <a:schemeClr val="bg1"/>
                </a:solidFill>
              </a:defRPr>
            </a:lvl1pPr>
          </a:lstStyle>
          <a:p>
            <a:fld id="{723C827A-E86B-ED4D-80D8-CBD20B6C0A6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809" y="279558"/>
            <a:ext cx="961757" cy="227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2046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ol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23E3E"/>
          </a:solidFill>
          <a:ln w="22860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198120" y="228600"/>
            <a:ext cx="11795760" cy="6400800"/>
          </a:xfrm>
          <a:prstGeom prst="rect">
            <a:avLst/>
          </a:prstGeom>
          <a:solidFill>
            <a:schemeClr val="bg1"/>
          </a:solidFill>
          <a:ln w="22860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 userDrawn="1"/>
        </p:nvSpPr>
        <p:spPr>
          <a:xfrm>
            <a:off x="5510" y="0"/>
            <a:ext cx="1280160" cy="731520"/>
          </a:xfrm>
          <a:prstGeom prst="roundRect">
            <a:avLst/>
          </a:prstGeom>
          <a:solidFill>
            <a:srgbClr val="B23E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 userDrawn="1"/>
        </p:nvSpPr>
        <p:spPr>
          <a:xfrm>
            <a:off x="11545555" y="0"/>
            <a:ext cx="640933" cy="731520"/>
          </a:xfrm>
          <a:prstGeom prst="roundRect">
            <a:avLst/>
          </a:prstGeom>
          <a:solidFill>
            <a:srgbClr val="B23E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54063" y="180372"/>
            <a:ext cx="564231" cy="4154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 b="1" i="0" baseline="0">
                <a:solidFill>
                  <a:schemeClr val="bg1"/>
                </a:solidFill>
              </a:defRPr>
            </a:lvl1pPr>
          </a:lstStyle>
          <a:p>
            <a:fld id="{723C827A-E86B-ED4D-80D8-CBD20B6C0A6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669" y="130557"/>
            <a:ext cx="508000" cy="489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846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rf Mercha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63580"/>
          </a:solidFill>
          <a:ln w="22860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 userDrawn="1"/>
        </p:nvSpPr>
        <p:spPr>
          <a:xfrm>
            <a:off x="198120" y="228600"/>
            <a:ext cx="11795760" cy="6400800"/>
          </a:xfrm>
          <a:prstGeom prst="rect">
            <a:avLst/>
          </a:prstGeom>
          <a:solidFill>
            <a:schemeClr val="bg1"/>
          </a:solidFill>
          <a:ln w="22860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 userDrawn="1"/>
        </p:nvSpPr>
        <p:spPr>
          <a:xfrm>
            <a:off x="5510" y="0"/>
            <a:ext cx="1280160" cy="731520"/>
          </a:xfrm>
          <a:prstGeom prst="roundRect">
            <a:avLst/>
          </a:prstGeom>
          <a:solidFill>
            <a:srgbClr val="2635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/>
          <p:cNvSpPr/>
          <p:nvPr userDrawn="1"/>
        </p:nvSpPr>
        <p:spPr>
          <a:xfrm>
            <a:off x="11545555" y="0"/>
            <a:ext cx="640933" cy="731520"/>
          </a:xfrm>
          <a:prstGeom prst="roundRect">
            <a:avLst/>
          </a:prstGeom>
          <a:solidFill>
            <a:srgbClr val="2635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54063" y="180372"/>
            <a:ext cx="564231" cy="4154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 b="1" i="0" baseline="0">
                <a:solidFill>
                  <a:schemeClr val="bg1"/>
                </a:solidFill>
              </a:defRPr>
            </a:lvl1pPr>
          </a:lstStyle>
          <a:p>
            <a:fld id="{723C827A-E86B-ED4D-80D8-CBD20B6C0A6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159" y="193745"/>
            <a:ext cx="861856" cy="368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803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rag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92600"/>
          </a:solidFill>
          <a:ln w="22860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 userDrawn="1"/>
        </p:nvSpPr>
        <p:spPr>
          <a:xfrm>
            <a:off x="198120" y="228600"/>
            <a:ext cx="11795760" cy="6400800"/>
          </a:xfrm>
          <a:prstGeom prst="rect">
            <a:avLst/>
          </a:prstGeom>
          <a:solidFill>
            <a:schemeClr val="bg1"/>
          </a:solidFill>
          <a:ln w="22860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 userDrawn="1"/>
        </p:nvSpPr>
        <p:spPr>
          <a:xfrm>
            <a:off x="5510" y="0"/>
            <a:ext cx="1280160" cy="731520"/>
          </a:xfrm>
          <a:prstGeom prst="roundRect">
            <a:avLst/>
          </a:prstGeom>
          <a:solidFill>
            <a:srgbClr val="992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 userDrawn="1"/>
        </p:nvSpPr>
        <p:spPr>
          <a:xfrm>
            <a:off x="11545555" y="0"/>
            <a:ext cx="640933" cy="731520"/>
          </a:xfrm>
          <a:prstGeom prst="roundRect">
            <a:avLst/>
          </a:prstGeom>
          <a:solidFill>
            <a:srgbClr val="992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54063" y="180372"/>
            <a:ext cx="564231" cy="4154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 b="1" i="0" baseline="0">
                <a:solidFill>
                  <a:schemeClr val="bg1"/>
                </a:solidFill>
              </a:defRPr>
            </a:lvl1pPr>
          </a:lstStyle>
          <a:p>
            <a:fld id="{723C827A-E86B-ED4D-80D8-CBD20B6C0A6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655" y="182513"/>
            <a:ext cx="571625" cy="432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908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B8D6"/>
          </a:solidFill>
          <a:ln w="22860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198120" y="228600"/>
            <a:ext cx="11795760" cy="6400800"/>
          </a:xfrm>
          <a:prstGeom prst="rect">
            <a:avLst/>
          </a:prstGeom>
          <a:solidFill>
            <a:schemeClr val="bg1"/>
          </a:solidFill>
          <a:ln w="22860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 userDrawn="1"/>
        </p:nvSpPr>
        <p:spPr>
          <a:xfrm>
            <a:off x="5510" y="0"/>
            <a:ext cx="1280160" cy="731520"/>
          </a:xfrm>
          <a:prstGeom prst="roundRect">
            <a:avLst/>
          </a:prstGeom>
          <a:solidFill>
            <a:srgbClr val="00B8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 userDrawn="1"/>
        </p:nvSpPr>
        <p:spPr>
          <a:xfrm>
            <a:off x="11545555" y="0"/>
            <a:ext cx="640933" cy="731520"/>
          </a:xfrm>
          <a:prstGeom prst="roundRect">
            <a:avLst/>
          </a:prstGeom>
          <a:solidFill>
            <a:srgbClr val="00B8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54063" y="180372"/>
            <a:ext cx="564231" cy="4154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 b="1" i="0" baseline="0">
                <a:solidFill>
                  <a:schemeClr val="bg1"/>
                </a:solidFill>
              </a:defRPr>
            </a:lvl1pPr>
          </a:lstStyle>
          <a:p>
            <a:fld id="{723C827A-E86B-ED4D-80D8-CBD20B6C0A6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88" y="274026"/>
            <a:ext cx="1087550" cy="261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1839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oVerif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9245"/>
          </a:solidFill>
          <a:ln w="22860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198120" y="228600"/>
            <a:ext cx="11795760" cy="6400800"/>
          </a:xfrm>
          <a:prstGeom prst="rect">
            <a:avLst/>
          </a:prstGeom>
          <a:solidFill>
            <a:schemeClr val="bg1"/>
          </a:solidFill>
          <a:ln w="22860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 userDrawn="1"/>
        </p:nvSpPr>
        <p:spPr>
          <a:xfrm>
            <a:off x="5510" y="0"/>
            <a:ext cx="1280160" cy="731520"/>
          </a:xfrm>
          <a:prstGeom prst="roundRect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 userDrawn="1"/>
        </p:nvSpPr>
        <p:spPr>
          <a:xfrm>
            <a:off x="11545555" y="0"/>
            <a:ext cx="640933" cy="731520"/>
          </a:xfrm>
          <a:prstGeom prst="roundRect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54063" y="180372"/>
            <a:ext cx="564231" cy="4154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 b="1" i="0" baseline="0">
                <a:solidFill>
                  <a:schemeClr val="bg1"/>
                </a:solidFill>
              </a:defRPr>
            </a:lvl1pPr>
          </a:lstStyle>
          <a:p>
            <a:fld id="{723C827A-E86B-ED4D-80D8-CBD20B6C0A6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229" y="256708"/>
            <a:ext cx="873026" cy="262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7535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C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95043"/>
          </a:solidFill>
          <a:ln w="22860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198120" y="228600"/>
            <a:ext cx="11795760" cy="6400800"/>
          </a:xfrm>
          <a:prstGeom prst="rect">
            <a:avLst/>
          </a:prstGeom>
          <a:solidFill>
            <a:schemeClr val="bg1"/>
          </a:solidFill>
          <a:ln w="22860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 userDrawn="1"/>
        </p:nvSpPr>
        <p:spPr>
          <a:xfrm>
            <a:off x="5510" y="0"/>
            <a:ext cx="1280160" cy="731520"/>
          </a:xfrm>
          <a:prstGeom prst="roundRect">
            <a:avLst/>
          </a:prstGeom>
          <a:solidFill>
            <a:srgbClr val="5950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 userDrawn="1"/>
        </p:nvSpPr>
        <p:spPr>
          <a:xfrm>
            <a:off x="11545555" y="0"/>
            <a:ext cx="640933" cy="731520"/>
          </a:xfrm>
          <a:prstGeom prst="roundRect">
            <a:avLst/>
          </a:prstGeom>
          <a:solidFill>
            <a:srgbClr val="5950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54063" y="180372"/>
            <a:ext cx="564231" cy="4154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 b="1" i="0" baseline="0">
                <a:solidFill>
                  <a:schemeClr val="bg1"/>
                </a:solidFill>
              </a:defRPr>
            </a:lvl1pPr>
          </a:lstStyle>
          <a:p>
            <a:fld id="{723C827A-E86B-ED4D-80D8-CBD20B6C0A6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204" y="251268"/>
            <a:ext cx="885613" cy="270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4488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C4F23"/>
          </a:solidFill>
          <a:ln w="22860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198120" y="228600"/>
            <a:ext cx="11795760" cy="6400800"/>
          </a:xfrm>
          <a:prstGeom prst="rect">
            <a:avLst/>
          </a:prstGeom>
          <a:solidFill>
            <a:schemeClr val="bg1"/>
          </a:solidFill>
          <a:ln w="22860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 userDrawn="1"/>
        </p:nvSpPr>
        <p:spPr>
          <a:xfrm>
            <a:off x="5510" y="0"/>
            <a:ext cx="1280160" cy="731520"/>
          </a:xfrm>
          <a:prstGeom prst="roundRect">
            <a:avLst/>
          </a:prstGeom>
          <a:solidFill>
            <a:srgbClr val="8C4F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 userDrawn="1"/>
        </p:nvSpPr>
        <p:spPr>
          <a:xfrm>
            <a:off x="11545555" y="0"/>
            <a:ext cx="640933" cy="731520"/>
          </a:xfrm>
          <a:prstGeom prst="roundRect">
            <a:avLst/>
          </a:prstGeom>
          <a:solidFill>
            <a:srgbClr val="8C4F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54063" y="180372"/>
            <a:ext cx="564231" cy="4154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 b="1" i="0" baseline="0">
                <a:solidFill>
                  <a:schemeClr val="bg1"/>
                </a:solidFill>
              </a:defRPr>
            </a:lvl1pPr>
          </a:lstStyle>
          <a:p>
            <a:fld id="{723C827A-E86B-ED4D-80D8-CBD20B6C0A6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115" y="180372"/>
            <a:ext cx="872949" cy="382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2469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mele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C6647"/>
          </a:solidFill>
          <a:ln w="22860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198120" y="228600"/>
            <a:ext cx="11795760" cy="6400800"/>
          </a:xfrm>
          <a:prstGeom prst="rect">
            <a:avLst/>
          </a:prstGeom>
          <a:solidFill>
            <a:schemeClr val="bg1"/>
          </a:solidFill>
          <a:ln w="22860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 userDrawn="1"/>
        </p:nvSpPr>
        <p:spPr>
          <a:xfrm>
            <a:off x="5510" y="0"/>
            <a:ext cx="1280160" cy="731520"/>
          </a:xfrm>
          <a:prstGeom prst="roundRect">
            <a:avLst/>
          </a:prstGeom>
          <a:solidFill>
            <a:srgbClr val="5C66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 userDrawn="1"/>
        </p:nvSpPr>
        <p:spPr>
          <a:xfrm>
            <a:off x="11545555" y="0"/>
            <a:ext cx="640933" cy="731520"/>
          </a:xfrm>
          <a:prstGeom prst="roundRect">
            <a:avLst/>
          </a:prstGeom>
          <a:solidFill>
            <a:srgbClr val="5C66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54063" y="180372"/>
            <a:ext cx="564231" cy="4154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 b="1" i="0" baseline="0">
                <a:solidFill>
                  <a:schemeClr val="bg1"/>
                </a:solidFill>
              </a:defRPr>
            </a:lvl1pPr>
          </a:lstStyle>
          <a:p>
            <a:fld id="{723C827A-E86B-ED4D-80D8-CBD20B6C0A6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607" y="338867"/>
            <a:ext cx="1015091" cy="175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4266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C7531"/>
          </a:solidFill>
          <a:ln w="22860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198120" y="228600"/>
            <a:ext cx="11795760" cy="6400800"/>
          </a:xfrm>
          <a:prstGeom prst="rect">
            <a:avLst/>
          </a:prstGeom>
          <a:solidFill>
            <a:schemeClr val="bg1"/>
          </a:solidFill>
          <a:ln w="22860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 userDrawn="1"/>
        </p:nvSpPr>
        <p:spPr>
          <a:xfrm>
            <a:off x="5510" y="0"/>
            <a:ext cx="1280160" cy="731520"/>
          </a:xfrm>
          <a:prstGeom prst="roundRect">
            <a:avLst/>
          </a:prstGeom>
          <a:solidFill>
            <a:srgbClr val="8C75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 userDrawn="1"/>
        </p:nvSpPr>
        <p:spPr>
          <a:xfrm>
            <a:off x="11545555" y="0"/>
            <a:ext cx="640933" cy="731520"/>
          </a:xfrm>
          <a:prstGeom prst="roundRect">
            <a:avLst/>
          </a:prstGeom>
          <a:solidFill>
            <a:srgbClr val="8C75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54063" y="180372"/>
            <a:ext cx="564231" cy="4154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 b="1" i="0" baseline="0">
                <a:solidFill>
                  <a:schemeClr val="bg1"/>
                </a:solidFill>
              </a:defRPr>
            </a:lvl1pPr>
          </a:lstStyle>
          <a:p>
            <a:fld id="{723C827A-E86B-ED4D-80D8-CBD20B6C0A6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696" y="169324"/>
            <a:ext cx="909667" cy="437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1300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Rule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774B2"/>
          </a:solidFill>
          <a:ln w="22860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198120" y="228600"/>
            <a:ext cx="11795760" cy="6400800"/>
          </a:xfrm>
          <a:prstGeom prst="rect">
            <a:avLst/>
          </a:prstGeom>
          <a:solidFill>
            <a:schemeClr val="bg1"/>
          </a:solidFill>
          <a:ln w="22860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 userDrawn="1"/>
        </p:nvSpPr>
        <p:spPr>
          <a:xfrm>
            <a:off x="5510" y="0"/>
            <a:ext cx="1280160" cy="731520"/>
          </a:xfrm>
          <a:prstGeom prst="roundRect">
            <a:avLst/>
          </a:prstGeom>
          <a:solidFill>
            <a:srgbClr val="4774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 userDrawn="1"/>
        </p:nvSpPr>
        <p:spPr>
          <a:xfrm>
            <a:off x="11545555" y="0"/>
            <a:ext cx="640933" cy="731520"/>
          </a:xfrm>
          <a:prstGeom prst="roundRect">
            <a:avLst/>
          </a:prstGeom>
          <a:solidFill>
            <a:srgbClr val="4774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54063" y="180372"/>
            <a:ext cx="564231" cy="4154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 b="1" i="0" baseline="0">
                <a:solidFill>
                  <a:schemeClr val="bg1"/>
                </a:solidFill>
              </a:defRPr>
            </a:lvl1pPr>
          </a:lstStyle>
          <a:p>
            <a:fld id="{723C827A-E86B-ED4D-80D8-CBD20B6C0A6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120" y="125480"/>
            <a:ext cx="508000" cy="473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0483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273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4" r:id="rId4"/>
    <p:sldLayoutId id="2147483652" r:id="rId5"/>
    <p:sldLayoutId id="2147483657" r:id="rId6"/>
    <p:sldLayoutId id="2147483658" r:id="rId7"/>
    <p:sldLayoutId id="2147483653" r:id="rId8"/>
    <p:sldLayoutId id="2147483655" r:id="rId9"/>
    <p:sldLayoutId id="2147483656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hyperlink" Target="http://www.commondeervt.com/" TargetMode="External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color.adobe.com/" TargetMode="External"/><Relationship Id="rId4" Type="http://schemas.openxmlformats.org/officeDocument/2006/relationships/hyperlink" Target="http://www.color-hex.com/" TargetMode="External"/><Relationship Id="rId5" Type="http://schemas.openxmlformats.org/officeDocument/2006/relationships/hyperlink" Target="http://www.colorhexa.com/" TargetMode="External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6" Type="http://schemas.openxmlformats.org/officeDocument/2006/relationships/image" Target="../media/image38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4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image" Target="../media/image48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4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5" Type="http://schemas.openxmlformats.org/officeDocument/2006/relationships/image" Target="../media/image52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5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5" Type="http://schemas.openxmlformats.org/officeDocument/2006/relationships/image" Target="../media/image56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5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59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61.png"/><Relationship Id="rId5" Type="http://schemas.openxmlformats.org/officeDocument/2006/relationships/image" Target="../media/image62.png"/><Relationship Id="rId6" Type="http://schemas.openxmlformats.org/officeDocument/2006/relationships/image" Target="../media/image63.png"/><Relationship Id="rId7" Type="http://schemas.openxmlformats.org/officeDocument/2006/relationships/image" Target="../media/image64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4" Type="http://schemas.openxmlformats.org/officeDocument/2006/relationships/image" Target="../media/image66.jpg"/><Relationship Id="rId5" Type="http://schemas.openxmlformats.org/officeDocument/2006/relationships/image" Target="../media/image67.jpg"/><Relationship Id="rId6" Type="http://schemas.openxmlformats.org/officeDocument/2006/relationships/image" Target="../media/image68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4" Type="http://schemas.openxmlformats.org/officeDocument/2006/relationships/image" Target="../media/image70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8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7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4" Type="http://schemas.openxmlformats.org/officeDocument/2006/relationships/image" Target="../media/image73.png"/><Relationship Id="rId5" Type="http://schemas.openxmlformats.org/officeDocument/2006/relationships/image" Target="../media/image74.png"/><Relationship Id="rId6" Type="http://schemas.openxmlformats.org/officeDocument/2006/relationships/image" Target="../media/image75.png"/><Relationship Id="rId7" Type="http://schemas.openxmlformats.org/officeDocument/2006/relationships/image" Target="../media/image76.png"/><Relationship Id="rId8" Type="http://schemas.openxmlformats.org/officeDocument/2006/relationships/image" Target="../media/image77.png"/><Relationship Id="rId9" Type="http://schemas.openxmlformats.org/officeDocument/2006/relationships/image" Target="../media/image78.png"/><Relationship Id="rId10" Type="http://schemas.openxmlformats.org/officeDocument/2006/relationships/image" Target="../media/image79.png"/><Relationship Id="rId11" Type="http://schemas.openxmlformats.org/officeDocument/2006/relationships/image" Target="../media/image80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0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81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82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83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84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85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4" Type="http://schemas.openxmlformats.org/officeDocument/2006/relationships/image" Target="../media/image87.png"/><Relationship Id="rId5" Type="http://schemas.openxmlformats.org/officeDocument/2006/relationships/image" Target="../media/image88.png"/><Relationship Id="rId6" Type="http://schemas.openxmlformats.org/officeDocument/2006/relationships/image" Target="../media/image89.png"/><Relationship Id="rId7" Type="http://schemas.openxmlformats.org/officeDocument/2006/relationships/image" Target="../media/image90.png"/><Relationship Id="rId8" Type="http://schemas.openxmlformats.org/officeDocument/2006/relationships/image" Target="../media/image91.png"/><Relationship Id="rId9" Type="http://schemas.openxmlformats.org/officeDocument/2006/relationships/image" Target="../media/image92.png"/><Relationship Id="rId10" Type="http://schemas.openxmlformats.org/officeDocument/2006/relationships/image" Target="../media/image93.png"/><Relationship Id="rId11" Type="http://schemas.openxmlformats.org/officeDocument/2006/relationships/image" Target="../media/image94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95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8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2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ottlecutting.com/" TargetMode="External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23C827A-E86B-ED4D-80D8-CBD20B6C0A62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530" y="1763806"/>
            <a:ext cx="10058400" cy="3077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91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23C827A-E86B-ED4D-80D8-CBD20B6C0A62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07971" y="388099"/>
            <a:ext cx="5574168" cy="777941"/>
          </a:xfrm>
          <a:prstGeom prst="rect">
            <a:avLst/>
          </a:prstGeom>
        </p:spPr>
        <p:txBody>
          <a:bodyPr tIns="0" anchor="t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dirty="0" smtClean="0">
                <a:solidFill>
                  <a:srgbClr val="595043"/>
                </a:solidFill>
                <a:latin typeface="Lucida Sans Demibold Roman" charset="0"/>
                <a:ea typeface="Lucida Sans Demibold Roman" charset="0"/>
                <a:cs typeface="Lucida Sans Demibold Roman" charset="0"/>
              </a:rPr>
              <a:t>Let’s </a:t>
            </a:r>
            <a:r>
              <a:rPr lang="en-US" sz="2400" b="1" dirty="0">
                <a:solidFill>
                  <a:srgbClr val="595043"/>
                </a:solidFill>
                <a:latin typeface="Lucida Sans Demibold Roman" charset="0"/>
                <a:ea typeface="Lucida Sans Demibold Roman" charset="0"/>
                <a:cs typeface="Lucida Sans Demibold Roman" charset="0"/>
              </a:rPr>
              <a:t>make </a:t>
            </a:r>
            <a:r>
              <a:rPr lang="en-US" sz="2400" b="1" dirty="0" smtClean="0">
                <a:solidFill>
                  <a:srgbClr val="595043"/>
                </a:solidFill>
                <a:latin typeface="Lucida Sans Demibold Roman" charset="0"/>
                <a:ea typeface="Lucida Sans Demibold Roman" charset="0"/>
                <a:cs typeface="Lucida Sans Demibold Roman" charset="0"/>
              </a:rPr>
              <a:t>some themes:</a:t>
            </a:r>
          </a:p>
          <a:p>
            <a:pPr algn="ctr"/>
            <a:r>
              <a:rPr lang="en-US" sz="2400" b="1" dirty="0" smtClean="0">
                <a:solidFill>
                  <a:srgbClr val="595043"/>
                </a:solidFill>
                <a:latin typeface="Lucida Sans Demibold Roman" charset="0"/>
                <a:ea typeface="Lucida Sans Demibold Roman" charset="0"/>
                <a:cs typeface="Lucida Sans Demibold Roman" charset="0"/>
              </a:rPr>
              <a:t>REAL WEBSITE</a:t>
            </a:r>
            <a:endParaRPr lang="en-US" sz="2400" b="1" dirty="0">
              <a:solidFill>
                <a:srgbClr val="595043"/>
              </a:solidFill>
              <a:latin typeface="Lucida Sans Demibold Roman" charset="0"/>
              <a:ea typeface="Lucida Sans Demibold Roman" charset="0"/>
              <a:cs typeface="Lucida Sans Demibold Roman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0616" y="1166040"/>
            <a:ext cx="7893871" cy="5250802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-1145524" y="1168893"/>
            <a:ext cx="5574168" cy="777941"/>
          </a:xfrm>
          <a:prstGeom prst="rect">
            <a:avLst/>
          </a:prstGeom>
        </p:spPr>
        <p:txBody>
          <a:bodyPr tIns="0" anchor="t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2400" b="1" dirty="0">
              <a:solidFill>
                <a:srgbClr val="595043"/>
              </a:solidFill>
              <a:latin typeface="Lucida Sans Demibold Roman" charset="0"/>
              <a:ea typeface="Lucida Sans Demibold Roman" charset="0"/>
              <a:cs typeface="Lucida Sans Demibold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2745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23C827A-E86B-ED4D-80D8-CBD20B6C0A62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826632" y="388099"/>
            <a:ext cx="5574168" cy="777941"/>
          </a:xfrm>
          <a:prstGeom prst="rect">
            <a:avLst/>
          </a:prstGeom>
        </p:spPr>
        <p:txBody>
          <a:bodyPr tIns="0" anchor="t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dirty="0" smtClean="0">
                <a:solidFill>
                  <a:srgbClr val="595043"/>
                </a:solidFill>
                <a:latin typeface="Lucida Sans Demibold Roman" charset="0"/>
                <a:ea typeface="Lucida Sans Demibold Roman" charset="0"/>
                <a:cs typeface="Lucida Sans Demibold Roman" charset="0"/>
              </a:rPr>
              <a:t>Let’s </a:t>
            </a:r>
            <a:r>
              <a:rPr lang="en-US" sz="2400" b="1" dirty="0">
                <a:solidFill>
                  <a:srgbClr val="595043"/>
                </a:solidFill>
                <a:latin typeface="Lucida Sans Demibold Roman" charset="0"/>
                <a:ea typeface="Lucida Sans Demibold Roman" charset="0"/>
                <a:cs typeface="Lucida Sans Demibold Roman" charset="0"/>
              </a:rPr>
              <a:t>make </a:t>
            </a:r>
            <a:r>
              <a:rPr lang="en-US" sz="2400" b="1" dirty="0" smtClean="0">
                <a:solidFill>
                  <a:srgbClr val="595043"/>
                </a:solidFill>
                <a:latin typeface="Lucida Sans Demibold Roman" charset="0"/>
                <a:ea typeface="Lucida Sans Demibold Roman" charset="0"/>
                <a:cs typeface="Lucida Sans Demibold Roman" charset="0"/>
              </a:rPr>
              <a:t>some themes</a:t>
            </a:r>
            <a:endParaRPr lang="en-US" sz="2400" b="1" dirty="0">
              <a:solidFill>
                <a:srgbClr val="595043"/>
              </a:solidFill>
              <a:latin typeface="Lucida Sans Demibold Roman" charset="0"/>
              <a:ea typeface="Lucida Sans Demibold Roman" charset="0"/>
              <a:cs typeface="Lucida Sans Demibold Roman" charset="0"/>
            </a:endParaRPr>
          </a:p>
          <a:p>
            <a:pPr algn="ctr"/>
            <a:r>
              <a:rPr lang="en-US" sz="2400" b="1" dirty="0" smtClean="0">
                <a:solidFill>
                  <a:srgbClr val="595043"/>
                </a:solidFill>
                <a:latin typeface="Lucida Sans Demibold Roman" charset="0"/>
                <a:ea typeface="Lucida Sans Demibold Roman" charset="0"/>
                <a:cs typeface="Lucida Sans Demibold Roman" charset="0"/>
              </a:rPr>
              <a:t>SASSIE TC3 THEME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-1145524" y="1168893"/>
            <a:ext cx="5574168" cy="777941"/>
          </a:xfrm>
          <a:prstGeom prst="rect">
            <a:avLst/>
          </a:prstGeom>
        </p:spPr>
        <p:txBody>
          <a:bodyPr tIns="0" anchor="t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2400" b="1" dirty="0">
              <a:solidFill>
                <a:srgbClr val="595043"/>
              </a:solidFill>
              <a:latin typeface="Lucida Sans Demibold Roman" charset="0"/>
              <a:ea typeface="Lucida Sans Demibold Roman" charset="0"/>
              <a:cs typeface="Lucida Sans Demibold Roman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022" y="1166040"/>
            <a:ext cx="10266017" cy="531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358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23C827A-E86B-ED4D-80D8-CBD20B6C0A62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826632" y="388099"/>
            <a:ext cx="5574168" cy="777941"/>
          </a:xfrm>
          <a:prstGeom prst="rect">
            <a:avLst/>
          </a:prstGeom>
        </p:spPr>
        <p:txBody>
          <a:bodyPr tIns="0" anchor="t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dirty="0" smtClean="0">
                <a:solidFill>
                  <a:srgbClr val="595043"/>
                </a:solidFill>
                <a:latin typeface="Lucida Sans Demibold Roman" charset="0"/>
                <a:ea typeface="Lucida Sans Demibold Roman" charset="0"/>
                <a:cs typeface="Lucida Sans Demibold Roman" charset="0"/>
              </a:rPr>
              <a:t>Let’s </a:t>
            </a:r>
            <a:r>
              <a:rPr lang="en-US" sz="2400" b="1" dirty="0">
                <a:solidFill>
                  <a:srgbClr val="595043"/>
                </a:solidFill>
                <a:latin typeface="Lucida Sans Demibold Roman" charset="0"/>
                <a:ea typeface="Lucida Sans Demibold Roman" charset="0"/>
                <a:cs typeface="Lucida Sans Demibold Roman" charset="0"/>
              </a:rPr>
              <a:t>make </a:t>
            </a:r>
            <a:r>
              <a:rPr lang="en-US" sz="2400" b="1" dirty="0" smtClean="0">
                <a:solidFill>
                  <a:srgbClr val="595043"/>
                </a:solidFill>
                <a:latin typeface="Lucida Sans Demibold Roman" charset="0"/>
                <a:ea typeface="Lucida Sans Demibold Roman" charset="0"/>
                <a:cs typeface="Lucida Sans Demibold Roman" charset="0"/>
              </a:rPr>
              <a:t>some themes</a:t>
            </a:r>
          </a:p>
          <a:p>
            <a:pPr algn="ctr"/>
            <a:r>
              <a:rPr lang="en-US" sz="2400" b="1" dirty="0" smtClean="0">
                <a:solidFill>
                  <a:srgbClr val="595043"/>
                </a:solidFill>
                <a:latin typeface="Lucida Sans Demibold Roman" charset="0"/>
                <a:ea typeface="Lucida Sans Demibold Roman" charset="0"/>
                <a:cs typeface="Lucida Sans Demibold Roman" charset="0"/>
              </a:rPr>
              <a:t>SASSIE </a:t>
            </a:r>
            <a:r>
              <a:rPr lang="en-US" sz="2400" b="1" dirty="0">
                <a:solidFill>
                  <a:srgbClr val="595043"/>
                </a:solidFill>
                <a:latin typeface="Lucida Sans Demibold Roman" charset="0"/>
                <a:ea typeface="Lucida Sans Demibold Roman" charset="0"/>
                <a:cs typeface="Lucida Sans Demibold Roman" charset="0"/>
              </a:rPr>
              <a:t>TC3 </a:t>
            </a:r>
            <a:r>
              <a:rPr lang="en-US" sz="2400" b="1" dirty="0" smtClean="0">
                <a:solidFill>
                  <a:srgbClr val="595043"/>
                </a:solidFill>
                <a:latin typeface="Lucida Sans Demibold Roman" charset="0"/>
                <a:ea typeface="Lucida Sans Demibold Roman" charset="0"/>
                <a:cs typeface="Lucida Sans Demibold Roman" charset="0"/>
              </a:rPr>
              <a:t>THEME</a:t>
            </a:r>
            <a:endParaRPr lang="en-US" sz="2400" b="1" dirty="0">
              <a:solidFill>
                <a:srgbClr val="595043"/>
              </a:solidFill>
              <a:latin typeface="Lucida Sans Demibold Roman" charset="0"/>
              <a:ea typeface="Lucida Sans Demibold Roman" charset="0"/>
              <a:cs typeface="Lucida Sans Demibold Roman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-1145524" y="1168893"/>
            <a:ext cx="5574168" cy="777941"/>
          </a:xfrm>
          <a:prstGeom prst="rect">
            <a:avLst/>
          </a:prstGeom>
        </p:spPr>
        <p:txBody>
          <a:bodyPr tIns="0" anchor="t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2400" b="1" dirty="0">
              <a:solidFill>
                <a:srgbClr val="595043"/>
              </a:solidFill>
              <a:latin typeface="Lucida Sans Demibold Roman" charset="0"/>
              <a:ea typeface="Lucida Sans Demibold Roman" charset="0"/>
              <a:cs typeface="Lucida Sans Demibold Roman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751" y="1166040"/>
            <a:ext cx="10026979" cy="5359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582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23C827A-E86B-ED4D-80D8-CBD20B6C0A62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826632" y="388099"/>
            <a:ext cx="5574168" cy="777941"/>
          </a:xfrm>
          <a:prstGeom prst="rect">
            <a:avLst/>
          </a:prstGeom>
        </p:spPr>
        <p:txBody>
          <a:bodyPr tIns="0" anchor="t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dirty="0" smtClean="0">
                <a:solidFill>
                  <a:srgbClr val="595043"/>
                </a:solidFill>
                <a:latin typeface="Lucida Sans Demibold Roman" charset="0"/>
                <a:ea typeface="Lucida Sans Demibold Roman" charset="0"/>
                <a:cs typeface="Lucida Sans Demibold Roman" charset="0"/>
              </a:rPr>
              <a:t>Let’s </a:t>
            </a:r>
            <a:r>
              <a:rPr lang="en-US" sz="2400" b="1" dirty="0">
                <a:solidFill>
                  <a:srgbClr val="595043"/>
                </a:solidFill>
                <a:latin typeface="Lucida Sans Demibold Roman" charset="0"/>
                <a:ea typeface="Lucida Sans Demibold Roman" charset="0"/>
                <a:cs typeface="Lucida Sans Demibold Roman" charset="0"/>
              </a:rPr>
              <a:t>make </a:t>
            </a:r>
            <a:r>
              <a:rPr lang="en-US" sz="2400" b="1" dirty="0" smtClean="0">
                <a:solidFill>
                  <a:srgbClr val="595043"/>
                </a:solidFill>
                <a:latin typeface="Lucida Sans Demibold Roman" charset="0"/>
                <a:ea typeface="Lucida Sans Demibold Roman" charset="0"/>
                <a:cs typeface="Lucida Sans Demibold Roman" charset="0"/>
              </a:rPr>
              <a:t>some themes</a:t>
            </a:r>
          </a:p>
          <a:p>
            <a:pPr algn="ctr"/>
            <a:r>
              <a:rPr lang="en-US" sz="2400" b="1" dirty="0" smtClean="0">
                <a:solidFill>
                  <a:srgbClr val="595043"/>
                </a:solidFill>
                <a:latin typeface="Lucida Sans Demibold Roman" charset="0"/>
                <a:ea typeface="Lucida Sans Demibold Roman" charset="0"/>
                <a:cs typeface="Lucida Sans Demibold Roman" charset="0"/>
              </a:rPr>
              <a:t>SASSIE </a:t>
            </a:r>
            <a:r>
              <a:rPr lang="en-US" sz="2400" b="1" dirty="0">
                <a:solidFill>
                  <a:srgbClr val="595043"/>
                </a:solidFill>
                <a:latin typeface="Lucida Sans Demibold Roman" charset="0"/>
                <a:ea typeface="Lucida Sans Demibold Roman" charset="0"/>
                <a:cs typeface="Lucida Sans Demibold Roman" charset="0"/>
              </a:rPr>
              <a:t>TC3 THEME</a:t>
            </a:r>
          </a:p>
          <a:p>
            <a:pPr algn="ctr"/>
            <a:endParaRPr lang="en-US" sz="2400" b="1" dirty="0">
              <a:solidFill>
                <a:srgbClr val="595043"/>
              </a:solidFill>
              <a:latin typeface="Lucida Sans Demibold Roman" charset="0"/>
              <a:ea typeface="Lucida Sans Demibold Roman" charset="0"/>
              <a:cs typeface="Lucida Sans Demibold Roman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-1145524" y="1168893"/>
            <a:ext cx="5574168" cy="777941"/>
          </a:xfrm>
          <a:prstGeom prst="rect">
            <a:avLst/>
          </a:prstGeom>
        </p:spPr>
        <p:txBody>
          <a:bodyPr tIns="0" anchor="t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2400" b="1" dirty="0">
              <a:solidFill>
                <a:srgbClr val="595043"/>
              </a:solidFill>
              <a:latin typeface="Lucida Sans Demibold Roman" charset="0"/>
              <a:ea typeface="Lucida Sans Demibold Roman" charset="0"/>
              <a:cs typeface="Lucida Sans Demibold Roman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247" y="1166040"/>
            <a:ext cx="9426162" cy="5235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422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23C827A-E86B-ED4D-80D8-CBD20B6C0A62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826632" y="388099"/>
            <a:ext cx="5574168" cy="777941"/>
          </a:xfrm>
          <a:prstGeom prst="rect">
            <a:avLst/>
          </a:prstGeom>
        </p:spPr>
        <p:txBody>
          <a:bodyPr tIns="0" anchor="t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dirty="0" smtClean="0">
                <a:solidFill>
                  <a:srgbClr val="595043"/>
                </a:solidFill>
                <a:latin typeface="Lucida Sans Demibold Roman" charset="0"/>
                <a:ea typeface="Lucida Sans Demibold Roman" charset="0"/>
                <a:cs typeface="Lucida Sans Demibold Roman" charset="0"/>
              </a:rPr>
              <a:t>Let’s </a:t>
            </a:r>
            <a:r>
              <a:rPr lang="en-US" sz="2400" b="1" dirty="0">
                <a:solidFill>
                  <a:srgbClr val="595043"/>
                </a:solidFill>
                <a:latin typeface="Lucida Sans Demibold Roman" charset="0"/>
                <a:ea typeface="Lucida Sans Demibold Roman" charset="0"/>
                <a:cs typeface="Lucida Sans Demibold Roman" charset="0"/>
              </a:rPr>
              <a:t>make some </a:t>
            </a:r>
            <a:r>
              <a:rPr lang="en-US" sz="2400" b="1" dirty="0" smtClean="0">
                <a:solidFill>
                  <a:srgbClr val="595043"/>
                </a:solidFill>
                <a:latin typeface="Lucida Sans Demibold Roman" charset="0"/>
                <a:ea typeface="Lucida Sans Demibold Roman" charset="0"/>
                <a:cs typeface="Lucida Sans Demibold Roman" charset="0"/>
              </a:rPr>
              <a:t>themes</a:t>
            </a:r>
          </a:p>
          <a:p>
            <a:pPr algn="ctr"/>
            <a:r>
              <a:rPr lang="en-US" sz="2400" b="1" dirty="0" smtClean="0">
                <a:solidFill>
                  <a:srgbClr val="595043"/>
                </a:solidFill>
                <a:latin typeface="Lucida Sans Demibold Roman" charset="0"/>
                <a:ea typeface="Lucida Sans Demibold Roman" charset="0"/>
                <a:cs typeface="Lucida Sans Demibold Roman" charset="0"/>
              </a:rPr>
              <a:t>SASSIE </a:t>
            </a:r>
            <a:r>
              <a:rPr lang="en-US" sz="2400" b="1" dirty="0">
                <a:solidFill>
                  <a:srgbClr val="595043"/>
                </a:solidFill>
                <a:latin typeface="Lucida Sans Demibold Roman" charset="0"/>
                <a:ea typeface="Lucida Sans Demibold Roman" charset="0"/>
                <a:cs typeface="Lucida Sans Demibold Roman" charset="0"/>
              </a:rPr>
              <a:t>TC3 THEME</a:t>
            </a:r>
          </a:p>
          <a:p>
            <a:pPr algn="ctr"/>
            <a:endParaRPr lang="en-US" sz="2400" b="1" dirty="0" smtClean="0">
              <a:solidFill>
                <a:srgbClr val="595043"/>
              </a:solidFill>
              <a:latin typeface="Lucida Sans Demibold Roman" charset="0"/>
              <a:ea typeface="Lucida Sans Demibold Roman" charset="0"/>
              <a:cs typeface="Lucida Sans Demibold Roman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-1145524" y="1168893"/>
            <a:ext cx="5574168" cy="777941"/>
          </a:xfrm>
          <a:prstGeom prst="rect">
            <a:avLst/>
          </a:prstGeom>
        </p:spPr>
        <p:txBody>
          <a:bodyPr tIns="0" anchor="t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2400" b="1" dirty="0">
              <a:solidFill>
                <a:srgbClr val="595043"/>
              </a:solidFill>
              <a:latin typeface="Lucida Sans Demibold Roman" charset="0"/>
              <a:ea typeface="Lucida Sans Demibold Roman" charset="0"/>
              <a:cs typeface="Lucida Sans Demibold Roman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631" y="2345635"/>
            <a:ext cx="7460601" cy="385930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1779" y="1174634"/>
            <a:ext cx="6822077" cy="3516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650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23C827A-E86B-ED4D-80D8-CBD20B6C0A62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826632" y="388099"/>
            <a:ext cx="5574168" cy="777941"/>
          </a:xfrm>
          <a:prstGeom prst="rect">
            <a:avLst/>
          </a:prstGeom>
        </p:spPr>
        <p:txBody>
          <a:bodyPr tIns="0" anchor="t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dirty="0" smtClean="0">
                <a:solidFill>
                  <a:srgbClr val="595043"/>
                </a:solidFill>
                <a:latin typeface="Lucida Sans Demibold Roman" charset="0"/>
                <a:ea typeface="Lucida Sans Demibold Roman" charset="0"/>
                <a:cs typeface="Lucida Sans Demibold Roman" charset="0"/>
              </a:rPr>
              <a:t>Let’s </a:t>
            </a:r>
            <a:r>
              <a:rPr lang="en-US" sz="2400" b="1" dirty="0">
                <a:solidFill>
                  <a:srgbClr val="595043"/>
                </a:solidFill>
                <a:latin typeface="Lucida Sans Demibold Roman" charset="0"/>
                <a:ea typeface="Lucida Sans Demibold Roman" charset="0"/>
                <a:cs typeface="Lucida Sans Demibold Roman" charset="0"/>
              </a:rPr>
              <a:t>make </a:t>
            </a:r>
            <a:r>
              <a:rPr lang="en-US" sz="2400" b="1" dirty="0" smtClean="0">
                <a:solidFill>
                  <a:srgbClr val="595043"/>
                </a:solidFill>
                <a:latin typeface="Lucida Sans Demibold Roman" charset="0"/>
                <a:ea typeface="Lucida Sans Demibold Roman" charset="0"/>
                <a:cs typeface="Lucida Sans Demibold Roman" charset="0"/>
              </a:rPr>
              <a:t>some themes</a:t>
            </a:r>
          </a:p>
          <a:p>
            <a:pPr algn="ctr"/>
            <a:r>
              <a:rPr lang="en-US" sz="2400" b="1" dirty="0">
                <a:solidFill>
                  <a:srgbClr val="595043"/>
                </a:solidFill>
                <a:latin typeface="Lucida Sans Demibold Roman" charset="0"/>
                <a:ea typeface="Lucida Sans Demibold Roman" charset="0"/>
                <a:cs typeface="Lucida Sans Demibold Roman" charset="0"/>
              </a:rPr>
              <a:t>SASSIE TC3 THEME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-1145524" y="1168893"/>
            <a:ext cx="5574168" cy="777941"/>
          </a:xfrm>
          <a:prstGeom prst="rect">
            <a:avLst/>
          </a:prstGeom>
        </p:spPr>
        <p:txBody>
          <a:bodyPr tIns="0" anchor="t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2400" b="1" dirty="0">
              <a:solidFill>
                <a:srgbClr val="595043"/>
              </a:solidFill>
              <a:latin typeface="Lucida Sans Demibold Roman" charset="0"/>
              <a:ea typeface="Lucida Sans Demibold Roman" charset="0"/>
              <a:cs typeface="Lucida Sans Demibold Roman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841" y="1166040"/>
            <a:ext cx="9651479" cy="5311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517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23C827A-E86B-ED4D-80D8-CBD20B6C0A62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-196788" y="428753"/>
            <a:ext cx="7479332" cy="388971"/>
          </a:xfrm>
          <a:prstGeom prst="rect">
            <a:avLst/>
          </a:prstGeom>
        </p:spPr>
        <p:txBody>
          <a:bodyPr tIns="0" anchor="t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dirty="0" smtClean="0">
                <a:solidFill>
                  <a:srgbClr val="595043"/>
                </a:solidFill>
                <a:latin typeface="Lucida Sans Demibold Roman" charset="0"/>
                <a:ea typeface="Lucida Sans Demibold Roman" charset="0"/>
                <a:cs typeface="Lucida Sans Demibold Roman" charset="0"/>
              </a:rPr>
              <a:t>Let’s </a:t>
            </a:r>
            <a:r>
              <a:rPr lang="en-US" sz="2400" b="1" dirty="0">
                <a:solidFill>
                  <a:srgbClr val="595043"/>
                </a:solidFill>
                <a:latin typeface="Lucida Sans Demibold Roman" charset="0"/>
                <a:ea typeface="Lucida Sans Demibold Roman" charset="0"/>
                <a:cs typeface="Lucida Sans Demibold Roman" charset="0"/>
              </a:rPr>
              <a:t>make </a:t>
            </a:r>
            <a:r>
              <a:rPr lang="en-US" sz="2400" b="1" smtClean="0">
                <a:solidFill>
                  <a:srgbClr val="595043"/>
                </a:solidFill>
                <a:latin typeface="Lucida Sans Demibold Roman" charset="0"/>
                <a:ea typeface="Lucida Sans Demibold Roman" charset="0"/>
                <a:cs typeface="Lucida Sans Demibold Roman" charset="0"/>
              </a:rPr>
              <a:t>some themes</a:t>
            </a:r>
            <a:endParaRPr lang="en-US" sz="2400" b="1" dirty="0" smtClean="0">
              <a:solidFill>
                <a:srgbClr val="595043"/>
              </a:solidFill>
              <a:latin typeface="Lucida Sans Demibold Roman" charset="0"/>
              <a:ea typeface="Lucida Sans Demibold Roman" charset="0"/>
              <a:cs typeface="Lucida Sans Demibold Roman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-1145524" y="1168893"/>
            <a:ext cx="5574168" cy="777941"/>
          </a:xfrm>
          <a:prstGeom prst="rect">
            <a:avLst/>
          </a:prstGeom>
        </p:spPr>
        <p:txBody>
          <a:bodyPr tIns="0" anchor="t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2400" b="1" dirty="0">
              <a:solidFill>
                <a:srgbClr val="595043"/>
              </a:solidFill>
              <a:latin typeface="Lucida Sans Demibold Roman" charset="0"/>
              <a:ea typeface="Lucida Sans Demibold Roman" charset="0"/>
              <a:cs typeface="Lucida Sans Demibold Roman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1719" y="1338941"/>
            <a:ext cx="7673727" cy="5247228"/>
          </a:xfrm>
          <a:prstGeom prst="rect">
            <a:avLst/>
          </a:prstGeom>
          <a:effectLst>
            <a:softEdge rad="0"/>
          </a:effec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1469571" y="820577"/>
            <a:ext cx="8235042" cy="777941"/>
          </a:xfrm>
          <a:prstGeom prst="rect">
            <a:avLst/>
          </a:prstGeom>
        </p:spPr>
        <p:txBody>
          <a:bodyPr tIns="0" anchor="t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dirty="0" smtClean="0">
                <a:solidFill>
                  <a:srgbClr val="595043"/>
                </a:solidFill>
                <a:latin typeface="Lucida Sans Demibold Roman" charset="0"/>
                <a:ea typeface="Lucida Sans Demibold Roman" charset="0"/>
                <a:cs typeface="Lucida Sans Demibold Roman" charset="0"/>
              </a:rPr>
              <a:t>ANOTHER REAL WEBSITE</a:t>
            </a:r>
            <a:r>
              <a:rPr lang="en-US" sz="2400" b="1" dirty="0">
                <a:solidFill>
                  <a:srgbClr val="595043"/>
                </a:solidFill>
                <a:latin typeface="Lucida Sans Demibold Roman" charset="0"/>
                <a:ea typeface="Lucida Sans Demibold Roman" charset="0"/>
                <a:cs typeface="Lucida Sans Demibold Roman" charset="0"/>
              </a:rPr>
              <a:t>: </a:t>
            </a:r>
            <a:r>
              <a:rPr lang="en-US" sz="2400" b="1" dirty="0" smtClean="0">
                <a:solidFill>
                  <a:srgbClr val="595043"/>
                </a:solidFill>
                <a:latin typeface="Lucida Sans Demibold Roman" charset="0"/>
                <a:ea typeface="Lucida Sans Demibold Roman" charset="0"/>
                <a:cs typeface="Lucida Sans Demibold Roman" charset="0"/>
                <a:hlinkClick r:id="rId4"/>
              </a:rPr>
              <a:t>www.commondeervt.com</a:t>
            </a:r>
            <a:r>
              <a:rPr lang="en-US" sz="2400" b="1" dirty="0" smtClean="0">
                <a:solidFill>
                  <a:srgbClr val="595043"/>
                </a:solidFill>
                <a:latin typeface="Lucida Sans Demibold Roman" charset="0"/>
                <a:ea typeface="Lucida Sans Demibold Roman" charset="0"/>
                <a:cs typeface="Lucida Sans Demibold Roman" charset="0"/>
              </a:rPr>
              <a:t>  </a:t>
            </a:r>
            <a:endParaRPr lang="en-US" sz="2400" b="1" dirty="0">
              <a:solidFill>
                <a:srgbClr val="595043"/>
              </a:solidFill>
              <a:latin typeface="Lucida Sans Demibold Roman" charset="0"/>
              <a:ea typeface="Lucida Sans Demibold Roman" charset="0"/>
              <a:cs typeface="Lucida Sans Demibold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8353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23C827A-E86B-ED4D-80D8-CBD20B6C0A62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826632" y="388099"/>
            <a:ext cx="5574168" cy="777941"/>
          </a:xfrm>
          <a:prstGeom prst="rect">
            <a:avLst/>
          </a:prstGeom>
        </p:spPr>
        <p:txBody>
          <a:bodyPr tIns="0" anchor="t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dirty="0" smtClean="0">
                <a:solidFill>
                  <a:srgbClr val="595043"/>
                </a:solidFill>
                <a:latin typeface="Lucida Sans Demibold Roman" charset="0"/>
                <a:ea typeface="Lucida Sans Demibold Roman" charset="0"/>
                <a:cs typeface="Lucida Sans Demibold Roman" charset="0"/>
              </a:rPr>
              <a:t>Let’s </a:t>
            </a:r>
            <a:r>
              <a:rPr lang="en-US" sz="2400" b="1" dirty="0">
                <a:solidFill>
                  <a:srgbClr val="595043"/>
                </a:solidFill>
                <a:latin typeface="Lucida Sans Demibold Roman" charset="0"/>
                <a:ea typeface="Lucida Sans Demibold Roman" charset="0"/>
                <a:cs typeface="Lucida Sans Demibold Roman" charset="0"/>
              </a:rPr>
              <a:t>make </a:t>
            </a:r>
            <a:r>
              <a:rPr lang="en-US" sz="2400" b="1" dirty="0" smtClean="0">
                <a:solidFill>
                  <a:srgbClr val="595043"/>
                </a:solidFill>
                <a:latin typeface="Lucida Sans Demibold Roman" charset="0"/>
                <a:ea typeface="Lucida Sans Demibold Roman" charset="0"/>
                <a:cs typeface="Lucida Sans Demibold Roman" charset="0"/>
              </a:rPr>
              <a:t>some themes</a:t>
            </a:r>
          </a:p>
          <a:p>
            <a:pPr algn="ctr"/>
            <a:r>
              <a:rPr lang="en-US" sz="2400" b="1" dirty="0" smtClean="0">
                <a:solidFill>
                  <a:srgbClr val="595043"/>
                </a:solidFill>
                <a:latin typeface="Lucida Sans Demibold Roman" charset="0"/>
                <a:ea typeface="Lucida Sans Demibold Roman" charset="0"/>
                <a:cs typeface="Lucida Sans Demibold Roman" charset="0"/>
              </a:rPr>
              <a:t>ANOTHER REAL WEBSITE</a:t>
            </a:r>
            <a:endParaRPr lang="en-US" sz="2400" b="1" dirty="0">
              <a:solidFill>
                <a:srgbClr val="595043"/>
              </a:solidFill>
              <a:latin typeface="Lucida Sans Demibold Roman" charset="0"/>
              <a:ea typeface="Lucida Sans Demibold Roman" charset="0"/>
              <a:cs typeface="Lucida Sans Demibold Roman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-1145524" y="1168893"/>
            <a:ext cx="5574168" cy="777941"/>
          </a:xfrm>
          <a:prstGeom prst="rect">
            <a:avLst/>
          </a:prstGeom>
        </p:spPr>
        <p:txBody>
          <a:bodyPr tIns="0" anchor="t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2400" b="1" dirty="0">
              <a:solidFill>
                <a:srgbClr val="595043"/>
              </a:solidFill>
              <a:latin typeface="Lucida Sans Demibold Roman" charset="0"/>
              <a:ea typeface="Lucida Sans Demibold Roman" charset="0"/>
              <a:cs typeface="Lucida Sans Demibold Roman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8922" y="1033362"/>
            <a:ext cx="8648455" cy="541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17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23C827A-E86B-ED4D-80D8-CBD20B6C0A62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826632" y="388099"/>
            <a:ext cx="5574168" cy="777941"/>
          </a:xfrm>
          <a:prstGeom prst="rect">
            <a:avLst/>
          </a:prstGeom>
        </p:spPr>
        <p:txBody>
          <a:bodyPr tIns="0" anchor="t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dirty="0" smtClean="0">
                <a:solidFill>
                  <a:srgbClr val="595043"/>
                </a:solidFill>
                <a:latin typeface="Lucida Sans Demibold Roman" charset="0"/>
                <a:ea typeface="Lucida Sans Demibold Roman" charset="0"/>
                <a:cs typeface="Lucida Sans Demibold Roman" charset="0"/>
              </a:rPr>
              <a:t>Let’s </a:t>
            </a:r>
            <a:r>
              <a:rPr lang="en-US" sz="2400" b="1" dirty="0">
                <a:solidFill>
                  <a:srgbClr val="595043"/>
                </a:solidFill>
                <a:latin typeface="Lucida Sans Demibold Roman" charset="0"/>
                <a:ea typeface="Lucida Sans Demibold Roman" charset="0"/>
                <a:cs typeface="Lucida Sans Demibold Roman" charset="0"/>
              </a:rPr>
              <a:t>make </a:t>
            </a:r>
            <a:r>
              <a:rPr lang="en-US" sz="2400" b="1" dirty="0" smtClean="0">
                <a:solidFill>
                  <a:srgbClr val="595043"/>
                </a:solidFill>
                <a:latin typeface="Lucida Sans Demibold Roman" charset="0"/>
                <a:ea typeface="Lucida Sans Demibold Roman" charset="0"/>
                <a:cs typeface="Lucida Sans Demibold Roman" charset="0"/>
              </a:rPr>
              <a:t>some themes</a:t>
            </a:r>
          </a:p>
          <a:p>
            <a:pPr algn="ctr"/>
            <a:r>
              <a:rPr lang="en-US" sz="2400" b="1" dirty="0" smtClean="0">
                <a:solidFill>
                  <a:srgbClr val="595043"/>
                </a:solidFill>
                <a:latin typeface="Lucida Sans Demibold Roman" charset="0"/>
                <a:ea typeface="Lucida Sans Demibold Roman" charset="0"/>
                <a:cs typeface="Lucida Sans Demibold Roman" charset="0"/>
              </a:rPr>
              <a:t>ANOTHER REAL WEBSITE</a:t>
            </a:r>
            <a:endParaRPr lang="en-US" sz="2400" b="1" dirty="0">
              <a:solidFill>
                <a:srgbClr val="595043"/>
              </a:solidFill>
              <a:latin typeface="Lucida Sans Demibold Roman" charset="0"/>
              <a:ea typeface="Lucida Sans Demibold Roman" charset="0"/>
              <a:cs typeface="Lucida Sans Demibold Roman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-1145524" y="1168893"/>
            <a:ext cx="5574168" cy="777941"/>
          </a:xfrm>
          <a:prstGeom prst="rect">
            <a:avLst/>
          </a:prstGeom>
        </p:spPr>
        <p:txBody>
          <a:bodyPr tIns="0" anchor="t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2400" b="1" dirty="0">
              <a:solidFill>
                <a:srgbClr val="595043"/>
              </a:solidFill>
              <a:latin typeface="Lucida Sans Demibold Roman" charset="0"/>
              <a:ea typeface="Lucida Sans Demibold Roman" charset="0"/>
              <a:cs typeface="Lucida Sans Demibold Roman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197" y="1166040"/>
            <a:ext cx="8258513" cy="5513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973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23C827A-E86B-ED4D-80D8-CBD20B6C0A62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826632" y="388099"/>
            <a:ext cx="5574168" cy="777941"/>
          </a:xfrm>
          <a:prstGeom prst="rect">
            <a:avLst/>
          </a:prstGeom>
        </p:spPr>
        <p:txBody>
          <a:bodyPr tIns="0" anchor="t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dirty="0" smtClean="0">
                <a:solidFill>
                  <a:srgbClr val="595043"/>
                </a:solidFill>
                <a:latin typeface="Lucida Sans Demibold Roman" charset="0"/>
                <a:ea typeface="Lucida Sans Demibold Roman" charset="0"/>
                <a:cs typeface="Lucida Sans Demibold Roman" charset="0"/>
              </a:rPr>
              <a:t>Let’s </a:t>
            </a:r>
            <a:r>
              <a:rPr lang="en-US" sz="2400" b="1" dirty="0">
                <a:solidFill>
                  <a:srgbClr val="595043"/>
                </a:solidFill>
                <a:latin typeface="Lucida Sans Demibold Roman" charset="0"/>
                <a:ea typeface="Lucida Sans Demibold Roman" charset="0"/>
                <a:cs typeface="Lucida Sans Demibold Roman" charset="0"/>
              </a:rPr>
              <a:t>make </a:t>
            </a:r>
            <a:r>
              <a:rPr lang="en-US" sz="2400" b="1" dirty="0" smtClean="0">
                <a:solidFill>
                  <a:srgbClr val="595043"/>
                </a:solidFill>
                <a:latin typeface="Lucida Sans Demibold Roman" charset="0"/>
                <a:ea typeface="Lucida Sans Demibold Roman" charset="0"/>
                <a:cs typeface="Lucida Sans Demibold Roman" charset="0"/>
              </a:rPr>
              <a:t>some themes</a:t>
            </a:r>
          </a:p>
          <a:p>
            <a:pPr algn="ctr"/>
            <a:r>
              <a:rPr lang="en-US" sz="2400" b="1" dirty="0" smtClean="0">
                <a:solidFill>
                  <a:srgbClr val="595043"/>
                </a:solidFill>
                <a:latin typeface="Lucida Sans Demibold Roman" charset="0"/>
                <a:ea typeface="Lucida Sans Demibold Roman" charset="0"/>
                <a:cs typeface="Lucida Sans Demibold Roman" charset="0"/>
              </a:rPr>
              <a:t>SASSIE TC3 THEME</a:t>
            </a:r>
            <a:endParaRPr lang="en-US" sz="2400" b="1" dirty="0">
              <a:solidFill>
                <a:srgbClr val="595043"/>
              </a:solidFill>
              <a:latin typeface="Lucida Sans Demibold Roman" charset="0"/>
              <a:ea typeface="Lucida Sans Demibold Roman" charset="0"/>
              <a:cs typeface="Lucida Sans Demibold Roman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-1145524" y="1168893"/>
            <a:ext cx="5574168" cy="777941"/>
          </a:xfrm>
          <a:prstGeom prst="rect">
            <a:avLst/>
          </a:prstGeom>
        </p:spPr>
        <p:txBody>
          <a:bodyPr tIns="0" anchor="t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2400" b="1" dirty="0">
              <a:solidFill>
                <a:srgbClr val="595043"/>
              </a:solidFill>
              <a:latin typeface="Lucida Sans Demibold Roman" charset="0"/>
              <a:ea typeface="Lucida Sans Demibold Roman" charset="0"/>
              <a:cs typeface="Lucida Sans Demibold Roman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08" b="5879"/>
          <a:stretch/>
        </p:blipFill>
        <p:spPr>
          <a:xfrm>
            <a:off x="238539" y="1370570"/>
            <a:ext cx="1166854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048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23C827A-E86B-ED4D-80D8-CBD20B6C0A62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8687" y="595827"/>
            <a:ext cx="4558081" cy="139477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908506" y="2565021"/>
            <a:ext cx="6258445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dirty="0">
                <a:solidFill>
                  <a:srgbClr val="595043"/>
                </a:solidFill>
                <a:latin typeface="Lucida Sans Demibold Roman" charset="0"/>
                <a:ea typeface="Lucida Sans Demibold Roman" charset="0"/>
                <a:cs typeface="Lucida Sans Demibold Roman" charset="0"/>
              </a:rPr>
              <a:t>A</a:t>
            </a:r>
            <a:r>
              <a:rPr lang="en-US" sz="4000" b="1" dirty="0" smtClean="0">
                <a:solidFill>
                  <a:srgbClr val="595043"/>
                </a:solidFill>
                <a:latin typeface="Lucida Sans Demibold Roman" charset="0"/>
                <a:ea typeface="Lucida Sans Demibold Roman" charset="0"/>
                <a:cs typeface="Lucida Sans Demibold Roman" charset="0"/>
              </a:rPr>
              <a:t>dd style + good looks</a:t>
            </a:r>
          </a:p>
          <a:p>
            <a:pPr algn="ctr"/>
            <a:r>
              <a:rPr lang="en-US" sz="4000" b="1" dirty="0">
                <a:solidFill>
                  <a:srgbClr val="595043"/>
                </a:solidFill>
                <a:latin typeface="Lucida Sans Demibold Roman" charset="0"/>
                <a:ea typeface="Lucida Sans Demibold Roman" charset="0"/>
                <a:cs typeface="Lucida Sans Demibold Roman" charset="0"/>
              </a:rPr>
              <a:t>t</a:t>
            </a:r>
            <a:r>
              <a:rPr lang="en-US" sz="4000" b="1" dirty="0" smtClean="0">
                <a:solidFill>
                  <a:srgbClr val="595043"/>
                </a:solidFill>
                <a:latin typeface="Lucida Sans Demibold Roman" charset="0"/>
                <a:ea typeface="Lucida Sans Demibold Roman" charset="0"/>
                <a:cs typeface="Lucida Sans Demibold Roman" charset="0"/>
              </a:rPr>
              <a:t>o your SASSIE system</a:t>
            </a:r>
            <a:endParaRPr lang="en-US" sz="4000" b="1" dirty="0">
              <a:solidFill>
                <a:srgbClr val="595043"/>
              </a:solidFill>
              <a:latin typeface="Lucida Sans Demibold Roman" charset="0"/>
              <a:ea typeface="Lucida Sans Demibold Roman" charset="0"/>
              <a:cs typeface="Lucida Sans Demibold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845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23C827A-E86B-ED4D-80D8-CBD20B6C0A62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826632" y="388099"/>
            <a:ext cx="5574168" cy="777941"/>
          </a:xfrm>
          <a:prstGeom prst="rect">
            <a:avLst/>
          </a:prstGeom>
        </p:spPr>
        <p:txBody>
          <a:bodyPr tIns="0" anchor="t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dirty="0" smtClean="0">
                <a:solidFill>
                  <a:srgbClr val="595043"/>
                </a:solidFill>
                <a:latin typeface="Lucida Sans Demibold Roman" charset="0"/>
                <a:ea typeface="Lucida Sans Demibold Roman" charset="0"/>
                <a:cs typeface="Lucida Sans Demibold Roman" charset="0"/>
              </a:rPr>
              <a:t>Let’s </a:t>
            </a:r>
            <a:r>
              <a:rPr lang="en-US" sz="2400" b="1" dirty="0">
                <a:solidFill>
                  <a:srgbClr val="595043"/>
                </a:solidFill>
                <a:latin typeface="Lucida Sans Demibold Roman" charset="0"/>
                <a:ea typeface="Lucida Sans Demibold Roman" charset="0"/>
                <a:cs typeface="Lucida Sans Demibold Roman" charset="0"/>
              </a:rPr>
              <a:t>make </a:t>
            </a:r>
            <a:r>
              <a:rPr lang="en-US" sz="2400" b="1" dirty="0" smtClean="0">
                <a:solidFill>
                  <a:srgbClr val="595043"/>
                </a:solidFill>
                <a:latin typeface="Lucida Sans Demibold Roman" charset="0"/>
                <a:ea typeface="Lucida Sans Demibold Roman" charset="0"/>
                <a:cs typeface="Lucida Sans Demibold Roman" charset="0"/>
              </a:rPr>
              <a:t>some themes</a:t>
            </a:r>
          </a:p>
          <a:p>
            <a:pPr algn="ctr"/>
            <a:r>
              <a:rPr lang="en-US" sz="2400" b="1" dirty="0" smtClean="0">
                <a:solidFill>
                  <a:srgbClr val="595043"/>
                </a:solidFill>
                <a:latin typeface="Lucida Sans Demibold Roman" charset="0"/>
                <a:ea typeface="Lucida Sans Demibold Roman" charset="0"/>
                <a:cs typeface="Lucida Sans Demibold Roman" charset="0"/>
              </a:rPr>
              <a:t>SASSIE TC3 THEME</a:t>
            </a:r>
            <a:endParaRPr lang="en-US" sz="2400" b="1" dirty="0">
              <a:solidFill>
                <a:srgbClr val="595043"/>
              </a:solidFill>
              <a:latin typeface="Lucida Sans Demibold Roman" charset="0"/>
              <a:ea typeface="Lucida Sans Demibold Roman" charset="0"/>
              <a:cs typeface="Lucida Sans Demibold Roman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-1145524" y="1168893"/>
            <a:ext cx="5574168" cy="777941"/>
          </a:xfrm>
          <a:prstGeom prst="rect">
            <a:avLst/>
          </a:prstGeom>
        </p:spPr>
        <p:txBody>
          <a:bodyPr tIns="0" anchor="t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2400" b="1" dirty="0">
              <a:solidFill>
                <a:srgbClr val="595043"/>
              </a:solidFill>
              <a:latin typeface="Lucida Sans Demibold Roman" charset="0"/>
              <a:ea typeface="Lucida Sans Demibold Roman" charset="0"/>
              <a:cs typeface="Lucida Sans Demibold Roman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698" y="1166040"/>
            <a:ext cx="10950480" cy="5471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109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23C827A-E86B-ED4D-80D8-CBD20B6C0A62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826632" y="388099"/>
            <a:ext cx="5574168" cy="777941"/>
          </a:xfrm>
          <a:prstGeom prst="rect">
            <a:avLst/>
          </a:prstGeom>
        </p:spPr>
        <p:txBody>
          <a:bodyPr tIns="0" anchor="t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dirty="0" smtClean="0">
                <a:solidFill>
                  <a:srgbClr val="595043"/>
                </a:solidFill>
                <a:latin typeface="Lucida Sans Demibold Roman" charset="0"/>
                <a:ea typeface="Lucida Sans Demibold Roman" charset="0"/>
                <a:cs typeface="Lucida Sans Demibold Roman" charset="0"/>
              </a:rPr>
              <a:t>Let’s </a:t>
            </a:r>
            <a:r>
              <a:rPr lang="en-US" sz="2400" b="1" dirty="0">
                <a:solidFill>
                  <a:srgbClr val="595043"/>
                </a:solidFill>
                <a:latin typeface="Lucida Sans Demibold Roman" charset="0"/>
                <a:ea typeface="Lucida Sans Demibold Roman" charset="0"/>
                <a:cs typeface="Lucida Sans Demibold Roman" charset="0"/>
              </a:rPr>
              <a:t>make </a:t>
            </a:r>
            <a:r>
              <a:rPr lang="en-US" sz="2400" b="1" dirty="0" smtClean="0">
                <a:solidFill>
                  <a:srgbClr val="595043"/>
                </a:solidFill>
                <a:latin typeface="Lucida Sans Demibold Roman" charset="0"/>
                <a:ea typeface="Lucida Sans Demibold Roman" charset="0"/>
                <a:cs typeface="Lucida Sans Demibold Roman" charset="0"/>
              </a:rPr>
              <a:t>some themes</a:t>
            </a:r>
          </a:p>
          <a:p>
            <a:pPr algn="ctr"/>
            <a:r>
              <a:rPr lang="en-US" sz="2400" b="1" dirty="0" smtClean="0">
                <a:solidFill>
                  <a:srgbClr val="595043"/>
                </a:solidFill>
                <a:latin typeface="Lucida Sans Demibold Roman" charset="0"/>
                <a:ea typeface="Lucida Sans Demibold Roman" charset="0"/>
                <a:cs typeface="Lucida Sans Demibold Roman" charset="0"/>
              </a:rPr>
              <a:t>SASSIE TC3 THEME</a:t>
            </a:r>
            <a:endParaRPr lang="en-US" sz="2400" b="1" dirty="0">
              <a:solidFill>
                <a:srgbClr val="595043"/>
              </a:solidFill>
              <a:latin typeface="Lucida Sans Demibold Roman" charset="0"/>
              <a:ea typeface="Lucida Sans Demibold Roman" charset="0"/>
              <a:cs typeface="Lucida Sans Demibold Roman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-1145524" y="1168893"/>
            <a:ext cx="5574168" cy="777941"/>
          </a:xfrm>
          <a:prstGeom prst="rect">
            <a:avLst/>
          </a:prstGeom>
        </p:spPr>
        <p:txBody>
          <a:bodyPr tIns="0" anchor="t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2400" b="1" dirty="0">
              <a:solidFill>
                <a:srgbClr val="595043"/>
              </a:solidFill>
              <a:latin typeface="Lucida Sans Demibold Roman" charset="0"/>
              <a:ea typeface="Lucida Sans Demibold Roman" charset="0"/>
              <a:cs typeface="Lucida Sans Demibold Roman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82" y="1077203"/>
            <a:ext cx="11831531" cy="5582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564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23C827A-E86B-ED4D-80D8-CBD20B6C0A62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826632" y="388099"/>
            <a:ext cx="5574168" cy="777941"/>
          </a:xfrm>
          <a:prstGeom prst="rect">
            <a:avLst/>
          </a:prstGeom>
        </p:spPr>
        <p:txBody>
          <a:bodyPr tIns="0" anchor="t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dirty="0" smtClean="0">
                <a:solidFill>
                  <a:srgbClr val="595043"/>
                </a:solidFill>
                <a:latin typeface="Lucida Sans Demibold Roman" charset="0"/>
                <a:ea typeface="Lucida Sans Demibold Roman" charset="0"/>
                <a:cs typeface="Lucida Sans Demibold Roman" charset="0"/>
              </a:rPr>
              <a:t>Let’s </a:t>
            </a:r>
            <a:r>
              <a:rPr lang="en-US" sz="2400" b="1" dirty="0">
                <a:solidFill>
                  <a:srgbClr val="595043"/>
                </a:solidFill>
                <a:latin typeface="Lucida Sans Demibold Roman" charset="0"/>
                <a:ea typeface="Lucida Sans Demibold Roman" charset="0"/>
                <a:cs typeface="Lucida Sans Demibold Roman" charset="0"/>
              </a:rPr>
              <a:t>make </a:t>
            </a:r>
            <a:r>
              <a:rPr lang="en-US" sz="2400" b="1" dirty="0" smtClean="0">
                <a:solidFill>
                  <a:srgbClr val="595043"/>
                </a:solidFill>
                <a:latin typeface="Lucida Sans Demibold Roman" charset="0"/>
                <a:ea typeface="Lucida Sans Demibold Roman" charset="0"/>
                <a:cs typeface="Lucida Sans Demibold Roman" charset="0"/>
              </a:rPr>
              <a:t>some themes</a:t>
            </a:r>
          </a:p>
          <a:p>
            <a:pPr algn="ctr"/>
            <a:r>
              <a:rPr lang="en-US" sz="2400" b="1" dirty="0" smtClean="0">
                <a:solidFill>
                  <a:srgbClr val="595043"/>
                </a:solidFill>
                <a:latin typeface="Lucida Sans Demibold Roman" charset="0"/>
                <a:ea typeface="Lucida Sans Demibold Roman" charset="0"/>
                <a:cs typeface="Lucida Sans Demibold Roman" charset="0"/>
              </a:rPr>
              <a:t>SASSIE TC3 THEME</a:t>
            </a:r>
            <a:endParaRPr lang="en-US" sz="2400" b="1" dirty="0">
              <a:solidFill>
                <a:srgbClr val="595043"/>
              </a:solidFill>
              <a:latin typeface="Lucida Sans Demibold Roman" charset="0"/>
              <a:ea typeface="Lucida Sans Demibold Roman" charset="0"/>
              <a:cs typeface="Lucida Sans Demibold Roman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-1145524" y="1168893"/>
            <a:ext cx="5574168" cy="777941"/>
          </a:xfrm>
          <a:prstGeom prst="rect">
            <a:avLst/>
          </a:prstGeom>
        </p:spPr>
        <p:txBody>
          <a:bodyPr tIns="0" anchor="t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2400" b="1" dirty="0">
              <a:solidFill>
                <a:srgbClr val="595043"/>
              </a:solidFill>
              <a:latin typeface="Lucida Sans Demibold Roman" charset="0"/>
              <a:ea typeface="Lucida Sans Demibold Roman" charset="0"/>
              <a:cs typeface="Lucida Sans Demibold Roman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92" y="1166040"/>
            <a:ext cx="5814594" cy="42141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1462" y="2125583"/>
            <a:ext cx="5814594" cy="433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43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23C827A-E86B-ED4D-80D8-CBD20B6C0A62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01706" y="2906333"/>
            <a:ext cx="11816588" cy="1027713"/>
          </a:xfrm>
          <a:prstGeom prst="rect">
            <a:avLst/>
          </a:prstGeom>
        </p:spPr>
        <p:txBody>
          <a:bodyPr tIns="0" anchor="t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 smtClean="0">
                <a:solidFill>
                  <a:srgbClr val="595043"/>
                </a:solidFill>
                <a:latin typeface="Lucida Sans Demibold Roman" charset="0"/>
                <a:ea typeface="Lucida Sans Demibold Roman" charset="0"/>
                <a:cs typeface="Lucida Sans Demibold Roman" charset="0"/>
              </a:rPr>
              <a:t>Let’s </a:t>
            </a:r>
            <a:r>
              <a:rPr lang="en-US" b="1" dirty="0">
                <a:solidFill>
                  <a:srgbClr val="595043"/>
                </a:solidFill>
                <a:latin typeface="Lucida Sans Demibold Roman" charset="0"/>
                <a:ea typeface="Lucida Sans Demibold Roman" charset="0"/>
                <a:cs typeface="Lucida Sans Demibold Roman" charset="0"/>
              </a:rPr>
              <a:t>make </a:t>
            </a:r>
            <a:r>
              <a:rPr lang="en-US" b="1" dirty="0" smtClean="0">
                <a:solidFill>
                  <a:srgbClr val="595043"/>
                </a:solidFill>
                <a:latin typeface="Lucida Sans Demibold Roman" charset="0"/>
                <a:ea typeface="Lucida Sans Demibold Roman" charset="0"/>
                <a:cs typeface="Lucida Sans Demibold Roman" charset="0"/>
              </a:rPr>
              <a:t>some themes</a:t>
            </a:r>
            <a:endParaRPr lang="en-US" b="1" dirty="0">
              <a:solidFill>
                <a:srgbClr val="595043"/>
              </a:solidFill>
              <a:latin typeface="Lucida Sans Demibold Roman" charset="0"/>
              <a:ea typeface="Lucida Sans Demibold Roman" charset="0"/>
              <a:cs typeface="Lucida Sans Demibold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712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23C827A-E86B-ED4D-80D8-CBD20B6C0A62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01706" y="838994"/>
            <a:ext cx="11816588" cy="1027713"/>
          </a:xfrm>
          <a:prstGeom prst="rect">
            <a:avLst/>
          </a:prstGeom>
        </p:spPr>
        <p:txBody>
          <a:bodyPr tIns="0" anchor="t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rgbClr val="595043"/>
                </a:solidFill>
                <a:latin typeface="Lucida Sans Demibold Roman" charset="0"/>
                <a:ea typeface="Lucida Sans Demibold Roman" charset="0"/>
                <a:cs typeface="Lucida Sans Demibold Roman" charset="0"/>
              </a:rPr>
              <a:t>Let’s make some themes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88" y="1816346"/>
            <a:ext cx="5545996" cy="368741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4186" y="1806791"/>
            <a:ext cx="5593987" cy="3727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958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23C827A-E86B-ED4D-80D8-CBD20B6C0A62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388099"/>
            <a:ext cx="11816588" cy="1027713"/>
          </a:xfrm>
          <a:prstGeom prst="rect">
            <a:avLst/>
          </a:prstGeom>
        </p:spPr>
        <p:txBody>
          <a:bodyPr tIns="0" anchor="t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 smtClean="0">
                <a:solidFill>
                  <a:srgbClr val="595043"/>
                </a:solidFill>
                <a:latin typeface="Lucida Sans Demibold Roman" charset="0"/>
                <a:ea typeface="Lucida Sans Demibold Roman" charset="0"/>
                <a:cs typeface="Lucida Sans Demibold Roman" charset="0"/>
              </a:rPr>
              <a:t>Theme-making steps</a:t>
            </a:r>
            <a:endParaRPr lang="en-US" b="1" dirty="0">
              <a:solidFill>
                <a:srgbClr val="595043"/>
              </a:solidFill>
              <a:latin typeface="Lucida Sans Demibold Roman" charset="0"/>
              <a:ea typeface="Lucida Sans Demibold Roman" charset="0"/>
              <a:cs typeface="Lucida Sans Demibold Roman" charset="0"/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628635" y="1072912"/>
            <a:ext cx="11389659" cy="619913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57300" lvl="2" indent="-342900">
              <a:lnSpc>
                <a:spcPct val="150000"/>
              </a:lnSpc>
              <a:buFont typeface="Arial" charset="0"/>
              <a:buChar char="•"/>
            </a:pPr>
            <a:r>
              <a:rPr lang="en-US" dirty="0" smtClean="0">
                <a:solidFill>
                  <a:srgbClr val="595043"/>
                </a:solidFill>
                <a:latin typeface="Lucida Grande" charset="0"/>
                <a:ea typeface="Lucida Grande" charset="0"/>
                <a:cs typeface="Lucida Grande" charset="0"/>
              </a:rPr>
              <a:t>Do your research: </a:t>
            </a:r>
          </a:p>
          <a:p>
            <a:pPr marL="1714500" lvl="3" indent="-342900">
              <a:lnSpc>
                <a:spcPct val="150000"/>
              </a:lnSpc>
              <a:buFont typeface="Arial" charset="0"/>
              <a:buChar char="•"/>
            </a:pPr>
            <a:r>
              <a:rPr lang="en-US" dirty="0" smtClean="0">
                <a:solidFill>
                  <a:srgbClr val="595043"/>
                </a:solidFill>
                <a:latin typeface="Lucida Grande" charset="0"/>
                <a:ea typeface="Lucida Grande" charset="0"/>
                <a:cs typeface="Lucida Grande" charset="0"/>
              </a:rPr>
              <a:t>Identify Colors </a:t>
            </a:r>
            <a:endParaRPr lang="en-US" dirty="0">
              <a:solidFill>
                <a:srgbClr val="595043"/>
              </a:solidFill>
              <a:latin typeface="Lucida Grande" charset="0"/>
              <a:ea typeface="Lucida Grande" charset="0"/>
              <a:cs typeface="Lucida Grande" charset="0"/>
            </a:endParaRPr>
          </a:p>
          <a:p>
            <a:pPr marL="1714500" lvl="3" indent="-342900">
              <a:lnSpc>
                <a:spcPct val="150000"/>
              </a:lnSpc>
              <a:buFont typeface="Arial" charset="0"/>
              <a:buChar char="•"/>
            </a:pPr>
            <a:r>
              <a:rPr lang="en-US" dirty="0" smtClean="0">
                <a:solidFill>
                  <a:srgbClr val="595043"/>
                </a:solidFill>
                <a:latin typeface="Lucida Grande" charset="0"/>
                <a:ea typeface="Lucida Grande" charset="0"/>
                <a:cs typeface="Lucida Grande" charset="0"/>
              </a:rPr>
              <a:t>Select Images</a:t>
            </a:r>
          </a:p>
          <a:p>
            <a:pPr marL="1257300" lvl="2" indent="-342900">
              <a:lnSpc>
                <a:spcPct val="150000"/>
              </a:lnSpc>
              <a:buFont typeface="Arial" charset="0"/>
              <a:buChar char="•"/>
            </a:pPr>
            <a:r>
              <a:rPr lang="en-US" dirty="0" smtClean="0">
                <a:solidFill>
                  <a:srgbClr val="595043"/>
                </a:solidFill>
                <a:latin typeface="Lucida Grande" charset="0"/>
                <a:ea typeface="Lucida Grande" charset="0"/>
                <a:cs typeface="Lucida Grande" charset="0"/>
              </a:rPr>
              <a:t>Plan your layout:</a:t>
            </a:r>
          </a:p>
          <a:p>
            <a:pPr marL="1714500" lvl="3" indent="-342900">
              <a:lnSpc>
                <a:spcPct val="150000"/>
              </a:lnSpc>
              <a:buFont typeface="Arial" charset="0"/>
              <a:buChar char="•"/>
            </a:pPr>
            <a:r>
              <a:rPr lang="en-US" dirty="0" smtClean="0">
                <a:solidFill>
                  <a:srgbClr val="595043"/>
                </a:solidFill>
                <a:latin typeface="Lucida Grande" charset="0"/>
                <a:ea typeface="Lucida Grande" charset="0"/>
                <a:cs typeface="Lucida Grande" charset="0"/>
              </a:rPr>
              <a:t>Compare your client’s website to a regular SASSIE look</a:t>
            </a:r>
          </a:p>
          <a:p>
            <a:pPr marL="1714500" lvl="3" indent="-342900">
              <a:lnSpc>
                <a:spcPct val="150000"/>
              </a:lnSpc>
              <a:buFont typeface="Arial" charset="0"/>
              <a:buChar char="•"/>
            </a:pPr>
            <a:r>
              <a:rPr lang="en-US" dirty="0" smtClean="0">
                <a:solidFill>
                  <a:srgbClr val="595043"/>
                </a:solidFill>
                <a:latin typeface="Lucida Grande" charset="0"/>
                <a:ea typeface="Lucida Grande" charset="0"/>
                <a:cs typeface="Lucida Grande" charset="0"/>
              </a:rPr>
              <a:t>Colors: How many? Where? </a:t>
            </a:r>
          </a:p>
          <a:p>
            <a:pPr marL="1714500" lvl="3" indent="-342900">
              <a:lnSpc>
                <a:spcPct val="150000"/>
              </a:lnSpc>
              <a:buFont typeface="Arial" charset="0"/>
              <a:buChar char="•"/>
            </a:pPr>
            <a:r>
              <a:rPr lang="en-US" dirty="0" smtClean="0">
                <a:solidFill>
                  <a:srgbClr val="595043"/>
                </a:solidFill>
                <a:latin typeface="Lucida Grande" charset="0"/>
                <a:ea typeface="Lucida Grande" charset="0"/>
                <a:cs typeface="Lucida Grande" charset="0"/>
              </a:rPr>
              <a:t>Images: Crop? Combine? </a:t>
            </a:r>
          </a:p>
          <a:p>
            <a:pPr marL="1257300" lvl="2" indent="-342900">
              <a:lnSpc>
                <a:spcPct val="150000"/>
              </a:lnSpc>
              <a:buFont typeface="Arial" charset="0"/>
              <a:buChar char="•"/>
            </a:pPr>
            <a:r>
              <a:rPr lang="en-US" dirty="0" smtClean="0">
                <a:solidFill>
                  <a:srgbClr val="595043"/>
                </a:solidFill>
                <a:latin typeface="Lucida Grande" charset="0"/>
                <a:ea typeface="Lucida Grande" charset="0"/>
                <a:cs typeface="Lucida Grande" charset="0"/>
              </a:rPr>
              <a:t>Execute the plan: </a:t>
            </a:r>
          </a:p>
          <a:p>
            <a:pPr marL="1714500" lvl="3" indent="-342900">
              <a:lnSpc>
                <a:spcPct val="150000"/>
              </a:lnSpc>
              <a:buFont typeface="Arial" charset="0"/>
              <a:buChar char="•"/>
            </a:pPr>
            <a:r>
              <a:rPr lang="en-US" dirty="0" smtClean="0">
                <a:solidFill>
                  <a:srgbClr val="595043"/>
                </a:solidFill>
                <a:latin typeface="Lucida Grande" charset="0"/>
                <a:ea typeface="Lucida Grande" charset="0"/>
                <a:cs typeface="Lucida Grande" charset="0"/>
              </a:rPr>
              <a:t>Work with your colors</a:t>
            </a:r>
          </a:p>
          <a:p>
            <a:pPr marL="1714500" lvl="3" indent="-342900">
              <a:lnSpc>
                <a:spcPct val="150000"/>
              </a:lnSpc>
              <a:buFont typeface="Arial" charset="0"/>
              <a:buChar char="•"/>
            </a:pPr>
            <a:r>
              <a:rPr lang="en-US" dirty="0" smtClean="0">
                <a:solidFill>
                  <a:srgbClr val="595043"/>
                </a:solidFill>
                <a:latin typeface="Lucida Grande" charset="0"/>
                <a:ea typeface="Lucida Grande" charset="0"/>
                <a:cs typeface="Lucida Grande" charset="0"/>
              </a:rPr>
              <a:t>Work with your images</a:t>
            </a:r>
          </a:p>
          <a:p>
            <a:pPr marL="1714500" lvl="3" indent="-342900">
              <a:lnSpc>
                <a:spcPct val="150000"/>
              </a:lnSpc>
              <a:buFont typeface="Arial" charset="0"/>
              <a:buChar char="•"/>
            </a:pPr>
            <a:r>
              <a:rPr lang="en-US" dirty="0" smtClean="0">
                <a:solidFill>
                  <a:srgbClr val="595043"/>
                </a:solidFill>
                <a:latin typeface="Lucida Grande" charset="0"/>
                <a:ea typeface="Lucida Grande" charset="0"/>
                <a:cs typeface="Lucida Grande" charset="0"/>
              </a:rPr>
              <a:t>Put it all together</a:t>
            </a:r>
          </a:p>
          <a:p>
            <a:pPr marL="914400" lvl="2" indent="0">
              <a:lnSpc>
                <a:spcPct val="150000"/>
              </a:lnSpc>
              <a:buNone/>
            </a:pPr>
            <a:endParaRPr lang="en-US" sz="2400" dirty="0" smtClean="0">
              <a:solidFill>
                <a:srgbClr val="595043"/>
              </a:solidFill>
              <a:latin typeface="Lucida Grande" charset="0"/>
              <a:ea typeface="Lucida Grande" charset="0"/>
              <a:cs typeface="Lucida Grand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5141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23C827A-E86B-ED4D-80D8-CBD20B6C0A62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01706" y="3027023"/>
            <a:ext cx="11816588" cy="1027713"/>
          </a:xfrm>
          <a:prstGeom prst="rect">
            <a:avLst/>
          </a:prstGeom>
        </p:spPr>
        <p:txBody>
          <a:bodyPr tIns="0" anchor="t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 smtClean="0">
                <a:solidFill>
                  <a:srgbClr val="595043"/>
                </a:solidFill>
                <a:latin typeface="Lucida Sans Demibold Roman" charset="0"/>
                <a:ea typeface="Lucida Sans Demibold Roman" charset="0"/>
                <a:cs typeface="Lucida Sans Demibold Roman" charset="0"/>
              </a:rPr>
              <a:t>Working with Colors</a:t>
            </a:r>
            <a:endParaRPr lang="en-US" b="1" dirty="0">
              <a:solidFill>
                <a:srgbClr val="595043"/>
              </a:solidFill>
              <a:latin typeface="Lucida Sans Demibold Roman" charset="0"/>
              <a:ea typeface="Lucida Sans Demibold Roman" charset="0"/>
              <a:cs typeface="Lucida Sans Demibold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4563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23C827A-E86B-ED4D-80D8-CBD20B6C0A62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01706" y="838994"/>
            <a:ext cx="11816588" cy="1027713"/>
          </a:xfrm>
          <a:prstGeom prst="rect">
            <a:avLst/>
          </a:prstGeom>
        </p:spPr>
        <p:txBody>
          <a:bodyPr tIns="0" anchor="t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 smtClean="0">
                <a:solidFill>
                  <a:srgbClr val="595043"/>
                </a:solidFill>
                <a:latin typeface="Lucida Sans Demibold Roman" charset="0"/>
                <a:ea typeface="Lucida Sans Demibold Roman" charset="0"/>
                <a:cs typeface="Lucida Sans Demibold Roman" charset="0"/>
              </a:rPr>
              <a:t>Some Helpful Tools</a:t>
            </a:r>
            <a:endParaRPr lang="en-US" b="1" dirty="0">
              <a:solidFill>
                <a:srgbClr val="595043"/>
              </a:solidFill>
              <a:latin typeface="Lucida Sans Demibold Roman" charset="0"/>
              <a:ea typeface="Lucida Sans Demibold Roman" charset="0"/>
              <a:cs typeface="Lucida Sans Demibold Roman" charset="0"/>
            </a:endParaRP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628635" y="2501056"/>
            <a:ext cx="11389659" cy="23442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dirty="0">
                <a:solidFill>
                  <a:srgbClr val="595043"/>
                </a:solidFill>
                <a:latin typeface="Lucida Grande" charset="0"/>
                <a:ea typeface="Lucida Grande" charset="0"/>
                <a:cs typeface="Lucida Grande" charset="0"/>
              </a:rPr>
              <a:t>Color Picker - Lets you match colors on </a:t>
            </a:r>
            <a:r>
              <a:rPr lang="en-US" dirty="0" smtClean="0">
                <a:solidFill>
                  <a:srgbClr val="595043"/>
                </a:solidFill>
                <a:latin typeface="Lucida Grande" charset="0"/>
                <a:ea typeface="Lucida Grande" charset="0"/>
                <a:cs typeface="Lucida Grande" charset="0"/>
              </a:rPr>
              <a:t>websites</a:t>
            </a:r>
          </a:p>
          <a:p>
            <a:pPr marL="1257300" lvl="2" indent="-342900">
              <a:lnSpc>
                <a:spcPct val="150000"/>
              </a:lnSpc>
              <a:buFont typeface="Arial" charset="0"/>
              <a:buChar char="•"/>
            </a:pPr>
            <a:r>
              <a:rPr lang="en-US" dirty="0" smtClean="0">
                <a:solidFill>
                  <a:srgbClr val="595043"/>
                </a:solidFill>
                <a:latin typeface="Lucida Grande" charset="0"/>
                <a:ea typeface="Lucida Grande" charset="0"/>
                <a:cs typeface="Lucida Grande" charset="0"/>
              </a:rPr>
              <a:t>Plenty </a:t>
            </a:r>
            <a:r>
              <a:rPr lang="en-US" dirty="0">
                <a:solidFill>
                  <a:srgbClr val="595043"/>
                </a:solidFill>
                <a:latin typeface="Lucida Grande" charset="0"/>
                <a:ea typeface="Lucida Grande" charset="0"/>
                <a:cs typeface="Lucida Grande" charset="0"/>
              </a:rPr>
              <a:t>of free extensions for both Chrome (Eye Dropper) and Firefox (</a:t>
            </a:r>
            <a:r>
              <a:rPr lang="en-US" dirty="0" err="1">
                <a:solidFill>
                  <a:srgbClr val="595043"/>
                </a:solidFill>
                <a:latin typeface="Lucida Grande" charset="0"/>
                <a:ea typeface="Lucida Grande" charset="0"/>
                <a:cs typeface="Lucida Grande" charset="0"/>
              </a:rPr>
              <a:t>colorPicker</a:t>
            </a:r>
            <a:r>
              <a:rPr lang="en-US" dirty="0" smtClean="0">
                <a:solidFill>
                  <a:srgbClr val="595043"/>
                </a:solidFill>
                <a:latin typeface="Lucida Grande" charset="0"/>
                <a:ea typeface="Lucida Grande" charset="0"/>
                <a:cs typeface="Lucida Grande" charset="0"/>
              </a:rPr>
              <a:t>)</a:t>
            </a:r>
          </a:p>
          <a:p>
            <a:pPr marL="914400" lvl="2" indent="0">
              <a:lnSpc>
                <a:spcPct val="150000"/>
              </a:lnSpc>
              <a:buNone/>
            </a:pPr>
            <a:endParaRPr lang="en-US" sz="2400" dirty="0" smtClean="0">
              <a:solidFill>
                <a:srgbClr val="595043"/>
              </a:solidFill>
              <a:latin typeface="Lucida Grande" charset="0"/>
              <a:ea typeface="Lucida Grande" charset="0"/>
              <a:cs typeface="Lucida Grand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4921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23C827A-E86B-ED4D-80D8-CBD20B6C0A62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01706" y="838994"/>
            <a:ext cx="11816588" cy="1027713"/>
          </a:xfrm>
          <a:prstGeom prst="rect">
            <a:avLst/>
          </a:prstGeom>
        </p:spPr>
        <p:txBody>
          <a:bodyPr tIns="0" anchor="t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 smtClean="0">
                <a:solidFill>
                  <a:srgbClr val="595043"/>
                </a:solidFill>
                <a:latin typeface="Lucida Sans Demibold Roman" charset="0"/>
                <a:ea typeface="Lucida Sans Demibold Roman" charset="0"/>
                <a:cs typeface="Lucida Sans Demibold Roman" charset="0"/>
              </a:rPr>
              <a:t>Some Helpful Tools: Color Pickers</a:t>
            </a:r>
            <a:endParaRPr lang="en-US" b="1" dirty="0">
              <a:solidFill>
                <a:srgbClr val="595043"/>
              </a:solidFill>
              <a:latin typeface="Lucida Sans Demibold Roman" charset="0"/>
              <a:ea typeface="Lucida Sans Demibold Roman" charset="0"/>
              <a:cs typeface="Lucida Sans Demibold Roman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706" y="2025733"/>
            <a:ext cx="5306337" cy="310285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3320" y="1507513"/>
            <a:ext cx="6484974" cy="4432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770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23C827A-E86B-ED4D-80D8-CBD20B6C0A62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01706" y="838994"/>
            <a:ext cx="11816588" cy="1027713"/>
          </a:xfrm>
          <a:prstGeom prst="rect">
            <a:avLst/>
          </a:prstGeom>
        </p:spPr>
        <p:txBody>
          <a:bodyPr tIns="0" anchor="t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rgbClr val="595043"/>
                </a:solidFill>
                <a:latin typeface="Lucida Sans Demibold Roman" charset="0"/>
                <a:ea typeface="Lucida Sans Demibold Roman" charset="0"/>
                <a:cs typeface="Lucida Sans Demibold Roman" charset="0"/>
              </a:rPr>
              <a:t>Some Helpful Tools: Color Pickers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392" y="1552760"/>
            <a:ext cx="6303344" cy="439083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6574" y="2308137"/>
            <a:ext cx="5944735" cy="4152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728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23C827A-E86B-ED4D-80D8-CBD20B6C0A62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8687" y="595827"/>
            <a:ext cx="4558081" cy="139477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725490" y="2565021"/>
            <a:ext cx="862447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dirty="0">
                <a:solidFill>
                  <a:srgbClr val="595043"/>
                </a:solidFill>
                <a:latin typeface="Lucida Sans Demibold Roman" charset="0"/>
                <a:ea typeface="Lucida Sans Demibold Roman" charset="0"/>
                <a:cs typeface="Lucida Sans Demibold Roman" charset="0"/>
              </a:rPr>
              <a:t>Match the branding, look &amp; feel </a:t>
            </a:r>
          </a:p>
          <a:p>
            <a:pPr algn="ctr"/>
            <a:r>
              <a:rPr lang="en-US" sz="4000" b="1" dirty="0">
                <a:solidFill>
                  <a:srgbClr val="595043"/>
                </a:solidFill>
                <a:latin typeface="Lucida Sans Demibold Roman" charset="0"/>
                <a:ea typeface="Lucida Sans Demibold Roman" charset="0"/>
                <a:cs typeface="Lucida Sans Demibold Roman" charset="0"/>
              </a:rPr>
              <a:t>of clients’ companies</a:t>
            </a:r>
          </a:p>
        </p:txBody>
      </p:sp>
    </p:spTree>
    <p:extLst>
      <p:ext uri="{BB962C8B-B14F-4D97-AF65-F5344CB8AC3E}">
        <p14:creationId xmlns:p14="http://schemas.microsoft.com/office/powerpoint/2010/main" val="1918767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23C827A-E86B-ED4D-80D8-CBD20B6C0A62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01706" y="838994"/>
            <a:ext cx="11816588" cy="1027713"/>
          </a:xfrm>
          <a:prstGeom prst="rect">
            <a:avLst/>
          </a:prstGeom>
        </p:spPr>
        <p:txBody>
          <a:bodyPr tIns="0" anchor="t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 smtClean="0">
                <a:solidFill>
                  <a:srgbClr val="595043"/>
                </a:solidFill>
                <a:latin typeface="Lucida Sans Demibold Roman" charset="0"/>
                <a:ea typeface="Lucida Sans Demibold Roman" charset="0"/>
                <a:cs typeface="Lucida Sans Demibold Roman" charset="0"/>
              </a:rPr>
              <a:t>Some Helpful Tools</a:t>
            </a:r>
            <a:endParaRPr lang="en-US" b="1" dirty="0">
              <a:solidFill>
                <a:srgbClr val="595043"/>
              </a:solidFill>
              <a:latin typeface="Lucida Sans Demibold Roman" charset="0"/>
              <a:ea typeface="Lucida Sans Demibold Roman" charset="0"/>
              <a:cs typeface="Lucida Sans Demibold Roman" charset="0"/>
            </a:endParaRP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457200" y="1666867"/>
            <a:ext cx="11389659" cy="4355038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dirty="0">
                <a:solidFill>
                  <a:srgbClr val="595043"/>
                </a:solidFill>
                <a:latin typeface="Lucida Grande" charset="0"/>
                <a:ea typeface="Lucida Grande" charset="0"/>
                <a:cs typeface="Lucida Grande" charset="0"/>
              </a:rPr>
              <a:t>Color Picker - Lets you match colors on </a:t>
            </a:r>
            <a:r>
              <a:rPr lang="en-US" dirty="0" smtClean="0">
                <a:solidFill>
                  <a:srgbClr val="595043"/>
                </a:solidFill>
                <a:latin typeface="Lucida Grande" charset="0"/>
                <a:ea typeface="Lucida Grande" charset="0"/>
                <a:cs typeface="Lucida Grande" charset="0"/>
              </a:rPr>
              <a:t>websites</a:t>
            </a:r>
          </a:p>
          <a:p>
            <a:pPr marL="1257300" lvl="2" indent="-342900">
              <a:lnSpc>
                <a:spcPct val="150000"/>
              </a:lnSpc>
              <a:buFont typeface="Arial" charset="0"/>
              <a:buChar char="•"/>
            </a:pPr>
            <a:r>
              <a:rPr lang="en-US" dirty="0" smtClean="0">
                <a:solidFill>
                  <a:srgbClr val="595043"/>
                </a:solidFill>
                <a:latin typeface="Lucida Grande" charset="0"/>
                <a:ea typeface="Lucida Grande" charset="0"/>
                <a:cs typeface="Lucida Grande" charset="0"/>
              </a:rPr>
              <a:t>Plenty </a:t>
            </a:r>
            <a:r>
              <a:rPr lang="en-US" dirty="0">
                <a:solidFill>
                  <a:srgbClr val="595043"/>
                </a:solidFill>
                <a:latin typeface="Lucida Grande" charset="0"/>
                <a:ea typeface="Lucida Grande" charset="0"/>
                <a:cs typeface="Lucida Grande" charset="0"/>
              </a:rPr>
              <a:t>of free extensions for both Chrome (Eye Dropper) and Firefox (</a:t>
            </a:r>
            <a:r>
              <a:rPr lang="en-US" dirty="0" err="1">
                <a:solidFill>
                  <a:srgbClr val="595043"/>
                </a:solidFill>
                <a:latin typeface="Lucida Grande" charset="0"/>
                <a:ea typeface="Lucida Grande" charset="0"/>
                <a:cs typeface="Lucida Grande" charset="0"/>
              </a:rPr>
              <a:t>colorPicker</a:t>
            </a:r>
            <a:r>
              <a:rPr lang="en-US" dirty="0" smtClean="0">
                <a:solidFill>
                  <a:srgbClr val="595043"/>
                </a:solidFill>
                <a:latin typeface="Lucida Grande" charset="0"/>
                <a:ea typeface="Lucida Grande" charset="0"/>
                <a:cs typeface="Lucida Grande" charset="0"/>
              </a:rPr>
              <a:t>)</a:t>
            </a:r>
          </a:p>
          <a:p>
            <a:pPr marL="1257300" lvl="2" indent="-342900">
              <a:lnSpc>
                <a:spcPct val="150000"/>
              </a:lnSpc>
              <a:buFont typeface="Arial" charset="0"/>
              <a:buChar char="•"/>
            </a:pPr>
            <a:r>
              <a:rPr lang="en-US" dirty="0">
                <a:solidFill>
                  <a:srgbClr val="595043"/>
                </a:solidFill>
                <a:latin typeface="Lucida Grande" charset="0"/>
                <a:ea typeface="Lucida Grande" charset="0"/>
                <a:cs typeface="Lucida Grande" charset="0"/>
              </a:rPr>
              <a:t>Alternative:</a:t>
            </a:r>
          </a:p>
          <a:p>
            <a:pPr marL="1371600" lvl="3" indent="0">
              <a:lnSpc>
                <a:spcPct val="150000"/>
              </a:lnSpc>
              <a:buNone/>
            </a:pPr>
            <a:r>
              <a:rPr lang="en-US" dirty="0">
                <a:solidFill>
                  <a:srgbClr val="595043"/>
                </a:solidFill>
                <a:latin typeface="Lucida Grande" charset="0"/>
                <a:ea typeface="Lucida Grande" charset="0"/>
                <a:cs typeface="Lucida Grande" charset="0"/>
              </a:rPr>
              <a:t>Ask your client</a:t>
            </a:r>
            <a:endParaRPr lang="en-US" dirty="0" smtClean="0">
              <a:solidFill>
                <a:srgbClr val="595043"/>
              </a:solidFill>
              <a:latin typeface="Lucida Grande" charset="0"/>
              <a:ea typeface="Lucida Grande" charset="0"/>
              <a:cs typeface="Lucida Grande" charset="0"/>
            </a:endParaRPr>
          </a:p>
          <a:p>
            <a:pPr marL="1257300" lvl="2" indent="-342900">
              <a:lnSpc>
                <a:spcPct val="150000"/>
              </a:lnSpc>
              <a:buFont typeface="Arial" charset="0"/>
              <a:buChar char="•"/>
            </a:pPr>
            <a:r>
              <a:rPr lang="en-US" dirty="0" smtClean="0">
                <a:solidFill>
                  <a:srgbClr val="595043"/>
                </a:solidFill>
                <a:latin typeface="Lucida Grande" charset="0"/>
                <a:ea typeface="Lucida Grande" charset="0"/>
                <a:cs typeface="Lucida Grande" charset="0"/>
              </a:rPr>
              <a:t>Advanced users:</a:t>
            </a:r>
          </a:p>
          <a:p>
            <a:pPr marL="1371600" lvl="3" indent="0">
              <a:lnSpc>
                <a:spcPct val="150000"/>
              </a:lnSpc>
              <a:buNone/>
            </a:pPr>
            <a:r>
              <a:rPr lang="en-US" dirty="0">
                <a:solidFill>
                  <a:srgbClr val="595043"/>
                </a:solidFill>
                <a:latin typeface="Lucida Grande" charset="0"/>
                <a:ea typeface="Lucida Grande" charset="0"/>
                <a:cs typeface="Lucida Grande" charset="0"/>
              </a:rPr>
              <a:t>Inspect webpage elements/CSS to find Hex </a:t>
            </a:r>
            <a:r>
              <a:rPr lang="en-US" dirty="0" smtClean="0">
                <a:solidFill>
                  <a:srgbClr val="595043"/>
                </a:solidFill>
                <a:latin typeface="Lucida Grande" charset="0"/>
                <a:ea typeface="Lucida Grande" charset="0"/>
                <a:cs typeface="Lucida Grande" charset="0"/>
              </a:rPr>
              <a:t>color</a:t>
            </a:r>
          </a:p>
          <a:p>
            <a:pPr marL="914400" lvl="2" indent="0">
              <a:lnSpc>
                <a:spcPct val="150000"/>
              </a:lnSpc>
              <a:buNone/>
            </a:pPr>
            <a:endParaRPr lang="en-US" sz="2400" dirty="0" smtClean="0">
              <a:solidFill>
                <a:srgbClr val="595043"/>
              </a:solidFill>
              <a:latin typeface="Lucida Grande" charset="0"/>
              <a:ea typeface="Lucida Grande" charset="0"/>
              <a:cs typeface="Lucida Grand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7896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23C827A-E86B-ED4D-80D8-CBD20B6C0A62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01706" y="838994"/>
            <a:ext cx="11816588" cy="1027713"/>
          </a:xfrm>
          <a:prstGeom prst="rect">
            <a:avLst/>
          </a:prstGeom>
        </p:spPr>
        <p:txBody>
          <a:bodyPr tIns="0" anchor="t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 smtClean="0">
                <a:solidFill>
                  <a:srgbClr val="595043"/>
                </a:solidFill>
                <a:latin typeface="Lucida Sans Demibold Roman" charset="0"/>
                <a:ea typeface="Lucida Sans Demibold Roman" charset="0"/>
                <a:cs typeface="Lucida Sans Demibold Roman" charset="0"/>
              </a:rPr>
              <a:t>Some Helpful Tools</a:t>
            </a:r>
            <a:endParaRPr lang="en-US" b="1" dirty="0">
              <a:solidFill>
                <a:srgbClr val="595043"/>
              </a:solidFill>
              <a:latin typeface="Lucida Sans Demibold Roman" charset="0"/>
              <a:ea typeface="Lucida Sans Demibold Roman" charset="0"/>
              <a:cs typeface="Lucida Sans Demibold Roman" charset="0"/>
            </a:endParaRP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457200" y="1666867"/>
            <a:ext cx="11389659" cy="358046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dirty="0" smtClean="0">
                <a:solidFill>
                  <a:srgbClr val="595043"/>
                </a:solidFill>
                <a:latin typeface="Lucida Grande" charset="0"/>
                <a:ea typeface="Lucida Grande" charset="0"/>
                <a:cs typeface="Lucida Grande" charset="0"/>
              </a:rPr>
              <a:t>Palette tools - Let you find Analogous, Shades or Complementary Colors. </a:t>
            </a:r>
          </a:p>
          <a:p>
            <a:pPr marL="800100" lvl="1" indent="-342900">
              <a:lnSpc>
                <a:spcPct val="150000"/>
              </a:lnSpc>
              <a:buFont typeface="Arial" charset="0"/>
              <a:buChar char="•"/>
            </a:pPr>
            <a:r>
              <a:rPr lang="en-US" dirty="0" smtClean="0">
                <a:solidFill>
                  <a:srgbClr val="595043"/>
                </a:solidFill>
                <a:latin typeface="Lucida Grande" charset="0"/>
                <a:ea typeface="Lucida Grande" charset="0"/>
                <a:cs typeface="Lucida Grande" charset="0"/>
              </a:rPr>
              <a:t>Lots of Online Resources like </a:t>
            </a:r>
          </a:p>
          <a:p>
            <a:pPr marL="1257300" lvl="2" indent="-342900">
              <a:lnSpc>
                <a:spcPct val="150000"/>
              </a:lnSpc>
              <a:buFont typeface="Arial" charset="0"/>
              <a:buChar char="•"/>
            </a:pPr>
            <a:r>
              <a:rPr lang="en-US" dirty="0" smtClean="0">
                <a:solidFill>
                  <a:srgbClr val="595043"/>
                </a:solidFill>
                <a:latin typeface="Lucida Grande" charset="0"/>
                <a:ea typeface="Lucida Grande" charset="0"/>
                <a:cs typeface="Lucida Grande" charset="0"/>
                <a:hlinkClick r:id="rId3"/>
              </a:rPr>
              <a:t>https://color.adobe.com/</a:t>
            </a:r>
            <a:endParaRPr lang="en-US" dirty="0" smtClean="0">
              <a:solidFill>
                <a:srgbClr val="595043"/>
              </a:solidFill>
              <a:latin typeface="Lucida Grande" charset="0"/>
              <a:ea typeface="Lucida Grande" charset="0"/>
              <a:cs typeface="Lucida Grande" charset="0"/>
            </a:endParaRPr>
          </a:p>
          <a:p>
            <a:pPr marL="1257300" lvl="2" indent="-342900">
              <a:lnSpc>
                <a:spcPct val="150000"/>
              </a:lnSpc>
              <a:buFont typeface="Arial" charset="0"/>
              <a:buChar char="•"/>
            </a:pPr>
            <a:r>
              <a:rPr lang="en-US" dirty="0" smtClean="0">
                <a:solidFill>
                  <a:srgbClr val="595043"/>
                </a:solidFill>
                <a:latin typeface="Lucida Grande" charset="0"/>
                <a:ea typeface="Lucida Grande" charset="0"/>
                <a:cs typeface="Lucida Grande" charset="0"/>
                <a:hlinkClick r:id="rId4"/>
              </a:rPr>
              <a:t>http://www.color-hex.com/</a:t>
            </a:r>
            <a:endParaRPr lang="en-US" dirty="0" smtClean="0">
              <a:solidFill>
                <a:srgbClr val="595043"/>
              </a:solidFill>
              <a:latin typeface="Lucida Grande" charset="0"/>
              <a:ea typeface="Lucida Grande" charset="0"/>
              <a:cs typeface="Lucida Grande" charset="0"/>
            </a:endParaRPr>
          </a:p>
          <a:p>
            <a:pPr marL="1257300" lvl="2" indent="-342900">
              <a:lnSpc>
                <a:spcPct val="150000"/>
              </a:lnSpc>
              <a:buFont typeface="Arial" charset="0"/>
              <a:buChar char="•"/>
            </a:pPr>
            <a:r>
              <a:rPr lang="en-US" dirty="0" smtClean="0">
                <a:solidFill>
                  <a:srgbClr val="595043"/>
                </a:solidFill>
                <a:latin typeface="Lucida Grande" charset="0"/>
                <a:ea typeface="Lucida Grande" charset="0"/>
                <a:cs typeface="Lucida Grande" charset="0"/>
                <a:hlinkClick r:id="rId5"/>
              </a:rPr>
              <a:t>http://www.colorhexa.com/</a:t>
            </a:r>
            <a:endParaRPr lang="en-US" dirty="0" smtClean="0">
              <a:solidFill>
                <a:srgbClr val="595043"/>
              </a:solidFill>
              <a:latin typeface="Lucida Grande" charset="0"/>
              <a:ea typeface="Lucida Grande" charset="0"/>
              <a:cs typeface="Lucida Grande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590092" y="3244334"/>
            <a:ext cx="10118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s-IS" dirty="0">
                <a:solidFill>
                  <a:srgbClr val="FFFFFF"/>
                </a:solidFill>
                <a:latin typeface="Courier" charset="0"/>
              </a:rPr>
              <a:t>91766F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745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23C827A-E86B-ED4D-80D8-CBD20B6C0A62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01706" y="838994"/>
            <a:ext cx="11816588" cy="1027713"/>
          </a:xfrm>
          <a:prstGeom prst="rect">
            <a:avLst/>
          </a:prstGeom>
        </p:spPr>
        <p:txBody>
          <a:bodyPr tIns="0" anchor="t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 smtClean="0">
                <a:solidFill>
                  <a:srgbClr val="595043"/>
                </a:solidFill>
                <a:latin typeface="Lucida Sans Demibold Roman" charset="0"/>
                <a:ea typeface="Lucida Sans Demibold Roman" charset="0"/>
                <a:cs typeface="Lucida Sans Demibold Roman" charset="0"/>
              </a:rPr>
              <a:t>Some Helpful Tools: </a:t>
            </a:r>
            <a:r>
              <a:rPr lang="en-US" b="1" dirty="0" err="1" smtClean="0">
                <a:solidFill>
                  <a:srgbClr val="595043"/>
                </a:solidFill>
                <a:latin typeface="Lucida Sans Demibold Roman" charset="0"/>
                <a:ea typeface="Lucida Sans Demibold Roman" charset="0"/>
                <a:cs typeface="Lucida Sans Demibold Roman" charset="0"/>
              </a:rPr>
              <a:t>Pallete</a:t>
            </a:r>
            <a:r>
              <a:rPr lang="en-US" b="1" dirty="0" smtClean="0">
                <a:solidFill>
                  <a:srgbClr val="595043"/>
                </a:solidFill>
                <a:latin typeface="Lucida Sans Demibold Roman" charset="0"/>
                <a:ea typeface="Lucida Sans Demibold Roman" charset="0"/>
                <a:cs typeface="Lucida Sans Demibold Roman" charset="0"/>
              </a:rPr>
              <a:t> Tools</a:t>
            </a:r>
            <a:endParaRPr lang="en-US" b="1" dirty="0">
              <a:solidFill>
                <a:srgbClr val="595043"/>
              </a:solidFill>
              <a:latin typeface="Lucida Sans Demibold Roman" charset="0"/>
              <a:ea typeface="Lucida Sans Demibold Roman" charset="0"/>
              <a:cs typeface="Lucida Sans Demibold Roman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590092" y="3244334"/>
            <a:ext cx="10118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s-IS" dirty="0">
                <a:solidFill>
                  <a:srgbClr val="FFFFFF"/>
                </a:solidFill>
                <a:latin typeface="Courier" charset="0"/>
              </a:rPr>
              <a:t>91766F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67416"/>
          <a:stretch/>
        </p:blipFill>
        <p:spPr>
          <a:xfrm>
            <a:off x="337931" y="1469143"/>
            <a:ext cx="11509513" cy="2743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853" y="3949120"/>
            <a:ext cx="3913096" cy="255616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1427" y="3965930"/>
            <a:ext cx="3916017" cy="253935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191" y="3932187"/>
            <a:ext cx="3725288" cy="2574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240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23C827A-E86B-ED4D-80D8-CBD20B6C0A62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01706" y="838994"/>
            <a:ext cx="11816588" cy="1027713"/>
          </a:xfrm>
          <a:prstGeom prst="rect">
            <a:avLst/>
          </a:prstGeom>
        </p:spPr>
        <p:txBody>
          <a:bodyPr tIns="0" anchor="t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 smtClean="0">
                <a:solidFill>
                  <a:srgbClr val="595043"/>
                </a:solidFill>
                <a:latin typeface="Lucida Sans Demibold Roman" charset="0"/>
                <a:ea typeface="Lucida Sans Demibold Roman" charset="0"/>
                <a:cs typeface="Lucida Sans Demibold Roman" charset="0"/>
              </a:rPr>
              <a:t>Some Helpful Tools: </a:t>
            </a:r>
            <a:r>
              <a:rPr lang="en-US" b="1" dirty="0" err="1" smtClean="0">
                <a:solidFill>
                  <a:srgbClr val="595043"/>
                </a:solidFill>
                <a:latin typeface="Lucida Sans Demibold Roman" charset="0"/>
                <a:ea typeface="Lucida Sans Demibold Roman" charset="0"/>
                <a:cs typeface="Lucida Sans Demibold Roman" charset="0"/>
              </a:rPr>
              <a:t>Pallete</a:t>
            </a:r>
            <a:r>
              <a:rPr lang="en-US" b="1" dirty="0" smtClean="0">
                <a:solidFill>
                  <a:srgbClr val="595043"/>
                </a:solidFill>
                <a:latin typeface="Lucida Sans Demibold Roman" charset="0"/>
                <a:ea typeface="Lucida Sans Demibold Roman" charset="0"/>
                <a:cs typeface="Lucida Sans Demibold Roman" charset="0"/>
              </a:rPr>
              <a:t> Tools</a:t>
            </a:r>
            <a:endParaRPr lang="en-US" b="1" dirty="0">
              <a:solidFill>
                <a:srgbClr val="595043"/>
              </a:solidFill>
              <a:latin typeface="Lucida Sans Demibold Roman" charset="0"/>
              <a:ea typeface="Lucida Sans Demibold Roman" charset="0"/>
              <a:cs typeface="Lucida Sans Demibold Roman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590092" y="3244334"/>
            <a:ext cx="10118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s-IS" dirty="0">
                <a:solidFill>
                  <a:srgbClr val="FFFFFF"/>
                </a:solidFill>
                <a:latin typeface="Courier" charset="0"/>
              </a:rPr>
              <a:t>91766F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853" y="1866707"/>
            <a:ext cx="5582863" cy="425116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3845" y="1886585"/>
            <a:ext cx="6006936" cy="4251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197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23C827A-E86B-ED4D-80D8-CBD20B6C0A62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01706" y="838994"/>
            <a:ext cx="11816588" cy="1027713"/>
          </a:xfrm>
          <a:prstGeom prst="rect">
            <a:avLst/>
          </a:prstGeom>
        </p:spPr>
        <p:txBody>
          <a:bodyPr tIns="0" anchor="t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 smtClean="0">
                <a:solidFill>
                  <a:srgbClr val="595043"/>
                </a:solidFill>
                <a:latin typeface="Lucida Sans Demibold Roman" charset="0"/>
                <a:ea typeface="Lucida Sans Demibold Roman" charset="0"/>
                <a:cs typeface="Lucida Sans Demibold Roman" charset="0"/>
              </a:rPr>
              <a:t>Some Helpful Tools: </a:t>
            </a:r>
            <a:r>
              <a:rPr lang="en-US" b="1" dirty="0" err="1" smtClean="0">
                <a:solidFill>
                  <a:srgbClr val="595043"/>
                </a:solidFill>
                <a:latin typeface="Lucida Sans Demibold Roman" charset="0"/>
                <a:ea typeface="Lucida Sans Demibold Roman" charset="0"/>
                <a:cs typeface="Lucida Sans Demibold Roman" charset="0"/>
              </a:rPr>
              <a:t>Pallete</a:t>
            </a:r>
            <a:r>
              <a:rPr lang="en-US" b="1" dirty="0" smtClean="0">
                <a:solidFill>
                  <a:srgbClr val="595043"/>
                </a:solidFill>
                <a:latin typeface="Lucida Sans Demibold Roman" charset="0"/>
                <a:ea typeface="Lucida Sans Demibold Roman" charset="0"/>
                <a:cs typeface="Lucida Sans Demibold Roman" charset="0"/>
              </a:rPr>
              <a:t> Tools</a:t>
            </a:r>
            <a:endParaRPr lang="en-US" b="1" dirty="0">
              <a:solidFill>
                <a:srgbClr val="595043"/>
              </a:solidFill>
              <a:latin typeface="Lucida Sans Demibold Roman" charset="0"/>
              <a:ea typeface="Lucida Sans Demibold Roman" charset="0"/>
              <a:cs typeface="Lucida Sans Demibold Roman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590092" y="3244334"/>
            <a:ext cx="10118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s-IS" dirty="0">
                <a:solidFill>
                  <a:srgbClr val="FFFFFF"/>
                </a:solidFill>
                <a:latin typeface="Courier" charset="0"/>
              </a:rPr>
              <a:t>91766F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840" y="1533294"/>
            <a:ext cx="6711674" cy="4867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196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23C827A-E86B-ED4D-80D8-CBD20B6C0A62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01706" y="838994"/>
            <a:ext cx="11816588" cy="1027713"/>
          </a:xfrm>
          <a:prstGeom prst="rect">
            <a:avLst/>
          </a:prstGeom>
        </p:spPr>
        <p:txBody>
          <a:bodyPr tIns="0" anchor="t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 smtClean="0">
                <a:solidFill>
                  <a:srgbClr val="595043"/>
                </a:solidFill>
                <a:latin typeface="Lucida Sans Demibold Roman" charset="0"/>
                <a:ea typeface="Lucida Sans Demibold Roman" charset="0"/>
                <a:cs typeface="Lucida Sans Demibold Roman" charset="0"/>
              </a:rPr>
              <a:t>Some Helpful Tools: </a:t>
            </a:r>
            <a:r>
              <a:rPr lang="en-US" b="1" dirty="0" err="1" smtClean="0">
                <a:solidFill>
                  <a:srgbClr val="595043"/>
                </a:solidFill>
                <a:latin typeface="Lucida Sans Demibold Roman" charset="0"/>
                <a:ea typeface="Lucida Sans Demibold Roman" charset="0"/>
                <a:cs typeface="Lucida Sans Demibold Roman" charset="0"/>
              </a:rPr>
              <a:t>Pallete</a:t>
            </a:r>
            <a:r>
              <a:rPr lang="en-US" b="1" dirty="0" smtClean="0">
                <a:solidFill>
                  <a:srgbClr val="595043"/>
                </a:solidFill>
                <a:latin typeface="Lucida Sans Demibold Roman" charset="0"/>
                <a:ea typeface="Lucida Sans Demibold Roman" charset="0"/>
                <a:cs typeface="Lucida Sans Demibold Roman" charset="0"/>
              </a:rPr>
              <a:t> Tools</a:t>
            </a:r>
            <a:endParaRPr lang="en-US" b="1" dirty="0">
              <a:solidFill>
                <a:srgbClr val="595043"/>
              </a:solidFill>
              <a:latin typeface="Lucida Sans Demibold Roman" charset="0"/>
              <a:ea typeface="Lucida Sans Demibold Roman" charset="0"/>
              <a:cs typeface="Lucida Sans Demibold Roman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590092" y="3244334"/>
            <a:ext cx="10118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s-IS" dirty="0">
                <a:solidFill>
                  <a:srgbClr val="FFFFFF"/>
                </a:solidFill>
                <a:latin typeface="Courier" charset="0"/>
              </a:rPr>
              <a:t>91766F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7122" y="2109874"/>
            <a:ext cx="5958885" cy="41291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611" y="2109875"/>
            <a:ext cx="5702137" cy="4129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8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23C827A-E86B-ED4D-80D8-CBD20B6C0A62}" type="slidenum">
              <a:rPr lang="en-US" smtClean="0"/>
              <a:pPr/>
              <a:t>37</a:t>
            </a:fld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97542" y="865411"/>
            <a:ext cx="6481482" cy="1027713"/>
          </a:xfrm>
          <a:prstGeom prst="rect">
            <a:avLst/>
          </a:prstGeom>
        </p:spPr>
        <p:txBody>
          <a:bodyPr tIns="0" anchor="t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595043"/>
                </a:solidFill>
                <a:latin typeface="Lucida Sans Demibold Roman" charset="0"/>
                <a:ea typeface="Lucida Sans Demibold Roman" charset="0"/>
                <a:cs typeface="Lucida Sans Demibold Roman" charset="0"/>
              </a:rPr>
              <a:t>Finding your colors</a:t>
            </a:r>
            <a:endParaRPr lang="en-US" b="1" dirty="0">
              <a:solidFill>
                <a:srgbClr val="595043"/>
              </a:solidFill>
              <a:latin typeface="Lucida Sans Demibold Roman" charset="0"/>
              <a:ea typeface="Lucida Sans Demibold Roman" charset="0"/>
              <a:cs typeface="Lucida Sans Demibold Roman" charset="0"/>
            </a:endParaRP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497541" y="2043954"/>
            <a:ext cx="6306671" cy="345222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dirty="0">
                <a:solidFill>
                  <a:srgbClr val="595043"/>
                </a:solidFill>
                <a:latin typeface="Lucida Grande" charset="0"/>
                <a:ea typeface="Lucida Grande" charset="0"/>
                <a:cs typeface="Lucida Grande" charset="0"/>
              </a:rPr>
              <a:t>Identify Primary or Signature </a:t>
            </a:r>
            <a:r>
              <a:rPr lang="en-US" dirty="0" smtClean="0">
                <a:solidFill>
                  <a:srgbClr val="595043"/>
                </a:solidFill>
                <a:latin typeface="Lucida Grande" charset="0"/>
                <a:ea typeface="Lucida Grande" charset="0"/>
                <a:cs typeface="Lucida Grande" charset="0"/>
              </a:rPr>
              <a:t>Colors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dirty="0" smtClean="0">
                <a:solidFill>
                  <a:srgbClr val="595043"/>
                </a:solidFill>
                <a:latin typeface="Lucida Grande" charset="0"/>
                <a:ea typeface="Lucida Grande" charset="0"/>
                <a:cs typeface="Lucida Grande" charset="0"/>
              </a:rPr>
              <a:t>Identify </a:t>
            </a:r>
            <a:r>
              <a:rPr lang="en-US" dirty="0">
                <a:solidFill>
                  <a:srgbClr val="595043"/>
                </a:solidFill>
                <a:latin typeface="Lucida Grande" charset="0"/>
                <a:ea typeface="Lucida Grande" charset="0"/>
                <a:cs typeface="Lucida Grande" charset="0"/>
              </a:rPr>
              <a:t>Analogous and Complementary Colors that work </a:t>
            </a:r>
            <a:r>
              <a:rPr lang="en-US" dirty="0" smtClean="0">
                <a:solidFill>
                  <a:srgbClr val="595043"/>
                </a:solidFill>
                <a:latin typeface="Lucida Grande" charset="0"/>
                <a:ea typeface="Lucida Grande" charset="0"/>
                <a:cs typeface="Lucida Grande" charset="0"/>
              </a:rPr>
              <a:t>together</a:t>
            </a:r>
            <a:endParaRPr lang="en-US" sz="2400" dirty="0">
              <a:solidFill>
                <a:srgbClr val="595043"/>
              </a:solidFill>
              <a:latin typeface="Lucida Grande" charset="0"/>
              <a:ea typeface="Lucida Grande" charset="0"/>
              <a:cs typeface="Lucida Grande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9024" y="721774"/>
            <a:ext cx="4475039" cy="292296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9024" y="3640701"/>
            <a:ext cx="4481737" cy="2696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134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23C827A-E86B-ED4D-80D8-CBD20B6C0A62}" type="slidenum">
              <a:rPr lang="en-US" smtClean="0"/>
              <a:pPr/>
              <a:t>38</a:t>
            </a:fld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01706" y="838994"/>
            <a:ext cx="11816588" cy="1027713"/>
          </a:xfrm>
          <a:prstGeom prst="rect">
            <a:avLst/>
          </a:prstGeom>
        </p:spPr>
        <p:txBody>
          <a:bodyPr tIns="0" anchor="t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 smtClean="0">
                <a:solidFill>
                  <a:srgbClr val="595043"/>
                </a:solidFill>
                <a:latin typeface="Lucida Sans Demibold Roman" charset="0"/>
                <a:ea typeface="Lucida Sans Demibold Roman" charset="0"/>
                <a:cs typeface="Lucida Sans Demibold Roman" charset="0"/>
              </a:rPr>
              <a:t>Planning your layout</a:t>
            </a:r>
            <a:endParaRPr lang="en-US" b="1" dirty="0">
              <a:solidFill>
                <a:srgbClr val="595043"/>
              </a:solidFill>
              <a:latin typeface="Lucida Sans Demibold Roman" charset="0"/>
              <a:ea typeface="Lucida Sans Demibold Roman" charset="0"/>
              <a:cs typeface="Lucida Sans Demibold Roman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541" y="1613647"/>
            <a:ext cx="5717619" cy="31090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6322" y="3119596"/>
            <a:ext cx="5309701" cy="292980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8435" y="1655455"/>
            <a:ext cx="4029098" cy="2683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037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23C827A-E86B-ED4D-80D8-CBD20B6C0A62}" type="slidenum">
              <a:rPr lang="en-US" smtClean="0"/>
              <a:pPr/>
              <a:t>39</a:t>
            </a:fld>
            <a:endParaRPr lang="en-US" dirty="0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201706" y="838994"/>
            <a:ext cx="11816588" cy="1027713"/>
          </a:xfrm>
          <a:prstGeom prst="rect">
            <a:avLst/>
          </a:prstGeom>
        </p:spPr>
        <p:txBody>
          <a:bodyPr tIns="0" anchor="t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 smtClean="0">
                <a:solidFill>
                  <a:srgbClr val="595043"/>
                </a:solidFill>
                <a:latin typeface="Lucida Sans Demibold Roman" charset="0"/>
                <a:ea typeface="Lucida Sans Demibold Roman" charset="0"/>
                <a:cs typeface="Lucida Sans Demibold Roman" charset="0"/>
              </a:rPr>
              <a:t>Tips for picking colors: </a:t>
            </a:r>
          </a:p>
          <a:p>
            <a:pPr algn="ctr"/>
            <a:r>
              <a:rPr lang="en-US" b="1" dirty="0" smtClean="0">
                <a:solidFill>
                  <a:srgbClr val="595043"/>
                </a:solidFill>
                <a:latin typeface="Lucida Sans Demibold Roman" charset="0"/>
                <a:ea typeface="Lucida Sans Demibold Roman" charset="0"/>
                <a:cs typeface="Lucida Sans Demibold Roman" charset="0"/>
              </a:rPr>
              <a:t>Background</a:t>
            </a:r>
            <a:endParaRPr lang="en-US" b="1" dirty="0">
              <a:solidFill>
                <a:srgbClr val="595043"/>
              </a:solidFill>
              <a:latin typeface="Lucida Sans Demibold Roman" charset="0"/>
              <a:ea typeface="Lucida Sans Demibold Roman" charset="0"/>
              <a:cs typeface="Lucida Sans Demibold Roman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241" y="2239734"/>
            <a:ext cx="8223621" cy="4211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904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23C827A-E86B-ED4D-80D8-CBD20B6C0A62}" type="slidenum">
              <a:rPr lang="en-US" smtClean="0"/>
              <a:pPr/>
              <a:t>40</a:t>
            </a:fld>
            <a:endParaRPr lang="en-US" dirty="0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201706" y="838994"/>
            <a:ext cx="11816588" cy="1027713"/>
          </a:xfrm>
          <a:prstGeom prst="rect">
            <a:avLst/>
          </a:prstGeom>
        </p:spPr>
        <p:txBody>
          <a:bodyPr tIns="0" anchor="t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 smtClean="0">
                <a:solidFill>
                  <a:srgbClr val="595043"/>
                </a:solidFill>
                <a:latin typeface="Lucida Sans Demibold Roman" charset="0"/>
                <a:ea typeface="Lucida Sans Demibold Roman" charset="0"/>
                <a:cs typeface="Lucida Sans Demibold Roman" charset="0"/>
              </a:rPr>
              <a:t>Tips for picking colors: </a:t>
            </a:r>
          </a:p>
          <a:p>
            <a:pPr algn="ctr"/>
            <a:r>
              <a:rPr lang="en-US" b="1" dirty="0" smtClean="0">
                <a:solidFill>
                  <a:srgbClr val="595043"/>
                </a:solidFill>
                <a:latin typeface="Lucida Sans Demibold Roman" charset="0"/>
                <a:ea typeface="Lucida Sans Demibold Roman" charset="0"/>
                <a:cs typeface="Lucida Sans Demibold Roman" charset="0"/>
              </a:rPr>
              <a:t>Headers and Footers</a:t>
            </a:r>
            <a:endParaRPr lang="en-US" b="1" dirty="0">
              <a:solidFill>
                <a:srgbClr val="595043"/>
              </a:solidFill>
              <a:latin typeface="Lucida Sans Demibold Roman" charset="0"/>
              <a:ea typeface="Lucida Sans Demibold Roman" charset="0"/>
              <a:cs typeface="Lucida Sans Demibold Roman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73" y="2109874"/>
            <a:ext cx="3440404" cy="375572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446" y="2109874"/>
            <a:ext cx="3707732" cy="367679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5380" y="2983161"/>
            <a:ext cx="5929240" cy="3125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172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23C827A-E86B-ED4D-80D8-CBD20B6C0A62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8687" y="595827"/>
            <a:ext cx="4558081" cy="139477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119829" y="2565021"/>
            <a:ext cx="7835799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dirty="0">
                <a:solidFill>
                  <a:srgbClr val="595043"/>
                </a:solidFill>
                <a:latin typeface="Lucida Sans Demibold Roman" charset="0"/>
                <a:ea typeface="Lucida Sans Demibold Roman" charset="0"/>
                <a:cs typeface="Lucida Sans Demibold Roman" charset="0"/>
              </a:rPr>
              <a:t>Deliver professional looking </a:t>
            </a:r>
          </a:p>
          <a:p>
            <a:pPr algn="ctr"/>
            <a:r>
              <a:rPr lang="en-US" sz="4000" b="1" dirty="0">
                <a:solidFill>
                  <a:srgbClr val="595043"/>
                </a:solidFill>
                <a:latin typeface="Lucida Sans Demibold Roman" charset="0"/>
                <a:ea typeface="Lucida Sans Demibold Roman" charset="0"/>
                <a:cs typeface="Lucida Sans Demibold Roman" charset="0"/>
              </a:rPr>
              <a:t>SASSIE websites</a:t>
            </a:r>
          </a:p>
        </p:txBody>
      </p:sp>
    </p:spTree>
    <p:extLst>
      <p:ext uri="{BB962C8B-B14F-4D97-AF65-F5344CB8AC3E}">
        <p14:creationId xmlns:p14="http://schemas.microsoft.com/office/powerpoint/2010/main" val="777831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23C827A-E86B-ED4D-80D8-CBD20B6C0A62}" type="slidenum">
              <a:rPr lang="en-US" smtClean="0"/>
              <a:pPr/>
              <a:t>41</a:t>
            </a:fld>
            <a:endParaRPr lang="en-US" dirty="0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201706" y="838994"/>
            <a:ext cx="11816588" cy="1027713"/>
          </a:xfrm>
          <a:prstGeom prst="rect">
            <a:avLst/>
          </a:prstGeom>
        </p:spPr>
        <p:txBody>
          <a:bodyPr tIns="0" anchor="t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 smtClean="0">
                <a:solidFill>
                  <a:srgbClr val="595043"/>
                </a:solidFill>
                <a:latin typeface="Lucida Sans Demibold Roman" charset="0"/>
                <a:ea typeface="Lucida Sans Demibold Roman" charset="0"/>
                <a:cs typeface="Lucida Sans Demibold Roman" charset="0"/>
              </a:rPr>
              <a:t>Tips for picking colors: </a:t>
            </a:r>
          </a:p>
          <a:p>
            <a:pPr algn="ctr"/>
            <a:r>
              <a:rPr lang="en-US" b="1" dirty="0" smtClean="0">
                <a:solidFill>
                  <a:srgbClr val="595043"/>
                </a:solidFill>
                <a:latin typeface="Lucida Sans Demibold Roman" charset="0"/>
                <a:ea typeface="Lucida Sans Demibold Roman" charset="0"/>
                <a:cs typeface="Lucida Sans Demibold Roman" charset="0"/>
              </a:rPr>
              <a:t>Buttons and links</a:t>
            </a:r>
            <a:endParaRPr lang="en-US" b="1" dirty="0">
              <a:solidFill>
                <a:srgbClr val="595043"/>
              </a:solidFill>
              <a:latin typeface="Lucida Sans Demibold Roman" charset="0"/>
              <a:ea typeface="Lucida Sans Demibold Roman" charset="0"/>
              <a:cs typeface="Lucida Sans Demibold Roman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042" y="2109874"/>
            <a:ext cx="8984342" cy="4117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046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23C827A-E86B-ED4D-80D8-CBD20B6C0A62}" type="slidenum">
              <a:rPr lang="en-US" smtClean="0"/>
              <a:pPr/>
              <a:t>42</a:t>
            </a:fld>
            <a:endParaRPr lang="en-US" dirty="0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201706" y="838994"/>
            <a:ext cx="11816588" cy="1027713"/>
          </a:xfrm>
          <a:prstGeom prst="rect">
            <a:avLst/>
          </a:prstGeom>
        </p:spPr>
        <p:txBody>
          <a:bodyPr tIns="0" anchor="t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 smtClean="0">
                <a:solidFill>
                  <a:srgbClr val="595043"/>
                </a:solidFill>
                <a:latin typeface="Lucida Sans Demibold Roman" charset="0"/>
                <a:ea typeface="Lucida Sans Demibold Roman" charset="0"/>
                <a:cs typeface="Lucida Sans Demibold Roman" charset="0"/>
              </a:rPr>
              <a:t>Tips for picking colors:</a:t>
            </a:r>
          </a:p>
          <a:p>
            <a:pPr algn="ctr"/>
            <a:r>
              <a:rPr lang="en-US" b="1" dirty="0" smtClean="0">
                <a:solidFill>
                  <a:srgbClr val="595043"/>
                </a:solidFill>
                <a:latin typeface="Lucida Sans Demibold Roman" charset="0"/>
                <a:ea typeface="Lucida Sans Demibold Roman" charset="0"/>
                <a:cs typeface="Lucida Sans Demibold Roman" charset="0"/>
              </a:rPr>
              <a:t>Big headers and link hover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094" y="2109874"/>
            <a:ext cx="7521551" cy="325307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3852" y="2109874"/>
            <a:ext cx="3753047" cy="325677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01" y="2343153"/>
            <a:ext cx="4102100" cy="226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460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23C827A-E86B-ED4D-80D8-CBD20B6C0A62}" type="slidenum">
              <a:rPr lang="en-US" smtClean="0"/>
              <a:pPr/>
              <a:t>43</a:t>
            </a:fld>
            <a:endParaRPr lang="en-US" dirty="0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201706" y="838994"/>
            <a:ext cx="11816588" cy="1027713"/>
          </a:xfrm>
          <a:prstGeom prst="rect">
            <a:avLst/>
          </a:prstGeom>
        </p:spPr>
        <p:txBody>
          <a:bodyPr tIns="0" anchor="t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 smtClean="0">
                <a:solidFill>
                  <a:srgbClr val="595043"/>
                </a:solidFill>
                <a:latin typeface="Lucida Sans Demibold Roman" charset="0"/>
                <a:ea typeface="Lucida Sans Demibold Roman" charset="0"/>
                <a:cs typeface="Lucida Sans Demibold Roman" charset="0"/>
              </a:rPr>
              <a:t>Tips for picking colors:</a:t>
            </a:r>
          </a:p>
          <a:p>
            <a:pPr algn="ctr"/>
            <a:r>
              <a:rPr lang="en-US" b="1" dirty="0" smtClean="0">
                <a:solidFill>
                  <a:srgbClr val="595043"/>
                </a:solidFill>
                <a:latin typeface="Lucida Sans Demibold Roman" charset="0"/>
                <a:ea typeface="Lucida Sans Demibold Roman" charset="0"/>
                <a:cs typeface="Lucida Sans Demibold Roman" charset="0"/>
              </a:rPr>
              <a:t>Medium headers</a:t>
            </a:r>
            <a:endParaRPr lang="en-US" b="1" dirty="0">
              <a:solidFill>
                <a:srgbClr val="595043"/>
              </a:solidFill>
              <a:latin typeface="Lucida Sans Demibold Roman" charset="0"/>
              <a:ea typeface="Lucida Sans Demibold Roman" charset="0"/>
              <a:cs typeface="Lucida Sans Demibold Roman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824" y="2109874"/>
            <a:ext cx="7349988" cy="4139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108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23C827A-E86B-ED4D-80D8-CBD20B6C0A62}" type="slidenum">
              <a:rPr lang="en-US" smtClean="0"/>
              <a:pPr/>
              <a:t>44</a:t>
            </a:fld>
            <a:endParaRPr lang="en-US" dirty="0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201706" y="838994"/>
            <a:ext cx="11816588" cy="1027713"/>
          </a:xfrm>
          <a:prstGeom prst="rect">
            <a:avLst/>
          </a:prstGeom>
        </p:spPr>
        <p:txBody>
          <a:bodyPr tIns="0" anchor="t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 smtClean="0">
                <a:solidFill>
                  <a:srgbClr val="595043"/>
                </a:solidFill>
                <a:latin typeface="Lucida Sans Demibold Roman" charset="0"/>
                <a:ea typeface="Lucida Sans Demibold Roman" charset="0"/>
                <a:cs typeface="Lucida Sans Demibold Roman" charset="0"/>
              </a:rPr>
              <a:t>Tips for picking colors:</a:t>
            </a:r>
          </a:p>
          <a:p>
            <a:pPr algn="ctr"/>
            <a:r>
              <a:rPr lang="en-US" b="1" dirty="0" smtClean="0">
                <a:solidFill>
                  <a:srgbClr val="595043"/>
                </a:solidFill>
                <a:latin typeface="Lucida Sans Demibold Roman" charset="0"/>
                <a:ea typeface="Lucida Sans Demibold Roman" charset="0"/>
                <a:cs typeface="Lucida Sans Demibold Roman" charset="0"/>
              </a:rPr>
              <a:t>Small headers</a:t>
            </a:r>
            <a:endParaRPr lang="en-US" b="1" dirty="0">
              <a:solidFill>
                <a:srgbClr val="595043"/>
              </a:solidFill>
              <a:latin typeface="Lucida Sans Demibold Roman" charset="0"/>
              <a:ea typeface="Lucida Sans Demibold Roman" charset="0"/>
              <a:cs typeface="Lucida Sans Demibold Roman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399" y="2088711"/>
            <a:ext cx="7154779" cy="397554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802" y="2088711"/>
            <a:ext cx="4007817" cy="3954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68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23C827A-E86B-ED4D-80D8-CBD20B6C0A62}" type="slidenum">
              <a:rPr lang="en-US" smtClean="0"/>
              <a:pPr/>
              <a:t>45</a:t>
            </a:fld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01706" y="3027023"/>
            <a:ext cx="11816588" cy="1027713"/>
          </a:xfrm>
          <a:prstGeom prst="rect">
            <a:avLst/>
          </a:prstGeom>
        </p:spPr>
        <p:txBody>
          <a:bodyPr tIns="0" anchor="t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 smtClean="0">
                <a:solidFill>
                  <a:srgbClr val="595043"/>
                </a:solidFill>
                <a:latin typeface="Lucida Sans Demibold Roman" charset="0"/>
                <a:ea typeface="Lucida Sans Demibold Roman" charset="0"/>
                <a:cs typeface="Lucida Sans Demibold Roman" charset="0"/>
              </a:rPr>
              <a:t>Working with Images</a:t>
            </a:r>
            <a:endParaRPr lang="en-US" b="1" dirty="0">
              <a:solidFill>
                <a:srgbClr val="595043"/>
              </a:solidFill>
              <a:latin typeface="Lucida Sans Demibold Roman" charset="0"/>
              <a:ea typeface="Lucida Sans Demibold Roman" charset="0"/>
              <a:cs typeface="Lucida Sans Demibold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3177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23C827A-E86B-ED4D-80D8-CBD20B6C0A62}" type="slidenum">
              <a:rPr lang="en-US" smtClean="0"/>
              <a:pPr/>
              <a:t>46</a:t>
            </a:fld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01706" y="838994"/>
            <a:ext cx="11816588" cy="1027713"/>
          </a:xfrm>
          <a:prstGeom prst="rect">
            <a:avLst/>
          </a:prstGeom>
        </p:spPr>
        <p:txBody>
          <a:bodyPr tIns="0" anchor="t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 smtClean="0">
                <a:solidFill>
                  <a:srgbClr val="595043"/>
                </a:solidFill>
                <a:latin typeface="Lucida Sans Demibold Roman" charset="0"/>
                <a:ea typeface="Lucida Sans Demibold Roman" charset="0"/>
                <a:cs typeface="Lucida Sans Demibold Roman" charset="0"/>
              </a:rPr>
              <a:t>Some Helpful Tools: Image Editor</a:t>
            </a:r>
            <a:endParaRPr lang="en-US" b="1" dirty="0">
              <a:solidFill>
                <a:srgbClr val="595043"/>
              </a:solidFill>
              <a:latin typeface="Lucida Sans Demibold Roman" charset="0"/>
              <a:ea typeface="Lucida Sans Demibold Roman" charset="0"/>
              <a:cs typeface="Lucida Sans Demibold Roman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590092" y="3244334"/>
            <a:ext cx="10118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s-IS" dirty="0">
                <a:solidFill>
                  <a:srgbClr val="FFFFFF"/>
                </a:solidFill>
                <a:latin typeface="Courier" charset="0"/>
              </a:rPr>
              <a:t>91766F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8385" y="1832046"/>
            <a:ext cx="6245678" cy="40658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3856" y="3996489"/>
            <a:ext cx="2124529" cy="211571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17" y="3996489"/>
            <a:ext cx="1893766" cy="190137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154" y="2007893"/>
            <a:ext cx="1965104" cy="196510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17" y="2007892"/>
            <a:ext cx="1799771" cy="1743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012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23C827A-E86B-ED4D-80D8-CBD20B6C0A62}" type="slidenum">
              <a:rPr lang="en-US" smtClean="0"/>
              <a:pPr/>
              <a:t>47</a:t>
            </a:fld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01706" y="838994"/>
            <a:ext cx="11816588" cy="1027713"/>
          </a:xfrm>
          <a:prstGeom prst="rect">
            <a:avLst/>
          </a:prstGeom>
        </p:spPr>
        <p:txBody>
          <a:bodyPr tIns="0" anchor="t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 smtClean="0">
                <a:solidFill>
                  <a:srgbClr val="595043"/>
                </a:solidFill>
                <a:latin typeface="Lucida Sans Demibold Roman" charset="0"/>
                <a:ea typeface="Lucida Sans Demibold Roman" charset="0"/>
                <a:cs typeface="Lucida Sans Demibold Roman" charset="0"/>
              </a:rPr>
              <a:t>Finding your images</a:t>
            </a:r>
            <a:endParaRPr lang="en-US" b="1" dirty="0">
              <a:solidFill>
                <a:srgbClr val="595043"/>
              </a:solidFill>
              <a:latin typeface="Lucida Sans Demibold Roman" charset="0"/>
              <a:ea typeface="Lucida Sans Demibold Roman" charset="0"/>
              <a:cs typeface="Lucida Sans Demibold Roman" charset="0"/>
            </a:endParaRPr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497541" y="2043954"/>
            <a:ext cx="6306671" cy="306237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dirty="0" smtClean="0">
                <a:solidFill>
                  <a:srgbClr val="595043"/>
                </a:solidFill>
                <a:latin typeface="Lucida Grande" charset="0"/>
                <a:ea typeface="Lucida Grande" charset="0"/>
                <a:cs typeface="Lucida Grande" charset="0"/>
              </a:rPr>
              <a:t>Logos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dirty="0" smtClean="0">
                <a:solidFill>
                  <a:srgbClr val="595043"/>
                </a:solidFill>
                <a:latin typeface="Lucida Grande" charset="0"/>
                <a:ea typeface="Lucida Grande" charset="0"/>
                <a:cs typeface="Lucida Grande" charset="0"/>
              </a:rPr>
              <a:t>Background Imagery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dirty="0" smtClean="0">
                <a:solidFill>
                  <a:srgbClr val="595043"/>
                </a:solidFill>
                <a:latin typeface="Lucida Grande" charset="0"/>
                <a:ea typeface="Lucida Grande" charset="0"/>
                <a:cs typeface="Lucida Grande" charset="0"/>
              </a:rPr>
              <a:t>Brand signature artwork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dirty="0" smtClean="0">
                <a:solidFill>
                  <a:srgbClr val="595043"/>
                </a:solidFill>
                <a:latin typeface="Lucida Grande" charset="0"/>
                <a:ea typeface="Lucida Grande" charset="0"/>
                <a:cs typeface="Lucida Grande" charset="0"/>
              </a:rPr>
              <a:t>Iconography</a:t>
            </a:r>
          </a:p>
        </p:txBody>
      </p:sp>
    </p:spTree>
    <p:extLst>
      <p:ext uri="{BB962C8B-B14F-4D97-AF65-F5344CB8AC3E}">
        <p14:creationId xmlns:p14="http://schemas.microsoft.com/office/powerpoint/2010/main" val="279915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497541" y="1613647"/>
            <a:ext cx="10956521" cy="473953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23C827A-E86B-ED4D-80D8-CBD20B6C0A62}" type="slidenum">
              <a:rPr lang="en-US" smtClean="0"/>
              <a:pPr/>
              <a:t>48</a:t>
            </a:fld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01706" y="838994"/>
            <a:ext cx="11816588" cy="1027713"/>
          </a:xfrm>
          <a:prstGeom prst="rect">
            <a:avLst/>
          </a:prstGeom>
        </p:spPr>
        <p:txBody>
          <a:bodyPr tIns="0" anchor="t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 smtClean="0">
                <a:solidFill>
                  <a:srgbClr val="595043"/>
                </a:solidFill>
                <a:latin typeface="Lucida Sans Demibold Roman" charset="0"/>
                <a:ea typeface="Lucida Sans Demibold Roman" charset="0"/>
                <a:cs typeface="Lucida Sans Demibold Roman" charset="0"/>
              </a:rPr>
              <a:t>Finding your images</a:t>
            </a:r>
            <a:endParaRPr lang="en-US" b="1" dirty="0">
              <a:solidFill>
                <a:srgbClr val="595043"/>
              </a:solidFill>
              <a:latin typeface="Lucida Sans Demibold Roman" charset="0"/>
              <a:ea typeface="Lucida Sans Demibold Roman" charset="0"/>
              <a:cs typeface="Lucida Sans Demibold Roman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5428" y="3884026"/>
            <a:ext cx="4013200" cy="16637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3605" y="2641359"/>
            <a:ext cx="5217247" cy="102956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404" y="2643798"/>
            <a:ext cx="5167763" cy="33948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57897" b="-1051"/>
          <a:stretch/>
        </p:blipFill>
        <p:spPr>
          <a:xfrm>
            <a:off x="517419" y="1797750"/>
            <a:ext cx="10898472" cy="381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657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497541" y="1613647"/>
            <a:ext cx="10956521" cy="473953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23C827A-E86B-ED4D-80D8-CBD20B6C0A62}" type="slidenum">
              <a:rPr lang="en-US" smtClean="0"/>
              <a:pPr/>
              <a:t>49</a:t>
            </a:fld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01706" y="838994"/>
            <a:ext cx="11816588" cy="1027713"/>
          </a:xfrm>
          <a:prstGeom prst="rect">
            <a:avLst/>
          </a:prstGeom>
        </p:spPr>
        <p:txBody>
          <a:bodyPr tIns="0" anchor="t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 smtClean="0">
                <a:solidFill>
                  <a:srgbClr val="595043"/>
                </a:solidFill>
                <a:latin typeface="Lucida Sans Demibold Roman" charset="0"/>
                <a:ea typeface="Lucida Sans Demibold Roman" charset="0"/>
                <a:cs typeface="Lucida Sans Demibold Roman" charset="0"/>
              </a:rPr>
              <a:t>Finding your images</a:t>
            </a:r>
            <a:endParaRPr lang="en-US" b="1" dirty="0">
              <a:solidFill>
                <a:srgbClr val="595043"/>
              </a:solidFill>
              <a:latin typeface="Lucida Sans Demibold Roman" charset="0"/>
              <a:ea typeface="Lucida Sans Demibold Roman" charset="0"/>
              <a:cs typeface="Lucida Sans Demibold Roman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069" y="1781341"/>
            <a:ext cx="6575593" cy="26302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3379" y="2808037"/>
            <a:ext cx="3797300" cy="332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128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23C827A-E86B-ED4D-80D8-CBD20B6C0A62}" type="slidenum">
              <a:rPr lang="en-US" smtClean="0"/>
              <a:pPr/>
              <a:t>50</a:t>
            </a:fld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01706" y="838994"/>
            <a:ext cx="11816588" cy="1027713"/>
          </a:xfrm>
          <a:prstGeom prst="rect">
            <a:avLst/>
          </a:prstGeom>
        </p:spPr>
        <p:txBody>
          <a:bodyPr tIns="0" anchor="t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 smtClean="0">
                <a:solidFill>
                  <a:srgbClr val="595043"/>
                </a:solidFill>
                <a:latin typeface="Lucida Sans Demibold Roman" charset="0"/>
                <a:ea typeface="Lucida Sans Demibold Roman" charset="0"/>
                <a:cs typeface="Lucida Sans Demibold Roman" charset="0"/>
              </a:rPr>
              <a:t>Tips for adding Images</a:t>
            </a:r>
            <a:endParaRPr lang="en-US" b="1" dirty="0">
              <a:solidFill>
                <a:srgbClr val="595043"/>
              </a:solidFill>
              <a:latin typeface="Lucida Sans Demibold Roman" charset="0"/>
              <a:ea typeface="Lucida Sans Demibold Roman" charset="0"/>
              <a:cs typeface="Lucida Sans Demibold Roman" charset="0"/>
            </a:endParaRP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457200" y="1666867"/>
            <a:ext cx="11389659" cy="4603824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dirty="0" smtClean="0">
                <a:solidFill>
                  <a:srgbClr val="595043"/>
                </a:solidFill>
                <a:latin typeface="Lucida Grande" charset="0"/>
                <a:ea typeface="Lucida Grande" charset="0"/>
                <a:cs typeface="Lucida Grande" charset="0"/>
              </a:rPr>
              <a:t>Background – Header - Header Overlay – Footer 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dirty="0" smtClean="0">
                <a:solidFill>
                  <a:srgbClr val="595043"/>
                </a:solidFill>
                <a:latin typeface="Lucida Grande" charset="0"/>
                <a:ea typeface="Lucida Grande" charset="0"/>
                <a:cs typeface="Lucida Grande" charset="0"/>
              </a:rPr>
              <a:t>Considerations:</a:t>
            </a:r>
          </a:p>
          <a:p>
            <a:pPr marL="800100" lvl="1" indent="-342900">
              <a:lnSpc>
                <a:spcPct val="150000"/>
              </a:lnSpc>
              <a:buFont typeface="Arial" charset="0"/>
              <a:buChar char="•"/>
            </a:pPr>
            <a:r>
              <a:rPr lang="en-US" dirty="0" smtClean="0">
                <a:solidFill>
                  <a:srgbClr val="595043"/>
                </a:solidFill>
                <a:latin typeface="Lucida Grande" charset="0"/>
                <a:ea typeface="Lucida Grande" charset="0"/>
                <a:cs typeface="Lucida Grande" charset="0"/>
              </a:rPr>
              <a:t>Size</a:t>
            </a:r>
          </a:p>
          <a:p>
            <a:pPr marL="800100" lvl="1" indent="-342900">
              <a:lnSpc>
                <a:spcPct val="150000"/>
              </a:lnSpc>
              <a:buFont typeface="Arial" charset="0"/>
              <a:buChar char="•"/>
            </a:pPr>
            <a:r>
              <a:rPr lang="en-US" dirty="0" smtClean="0">
                <a:solidFill>
                  <a:srgbClr val="595043"/>
                </a:solidFill>
                <a:latin typeface="Lucida Grande" charset="0"/>
                <a:ea typeface="Lucida Grande" charset="0"/>
                <a:cs typeface="Lucida Grande" charset="0"/>
              </a:rPr>
              <a:t>Position</a:t>
            </a:r>
          </a:p>
          <a:p>
            <a:pPr marL="800100" lvl="1" indent="-342900">
              <a:lnSpc>
                <a:spcPct val="150000"/>
              </a:lnSpc>
              <a:buFont typeface="Arial" charset="0"/>
              <a:buChar char="•"/>
            </a:pPr>
            <a:r>
              <a:rPr lang="en-US" dirty="0" smtClean="0">
                <a:solidFill>
                  <a:srgbClr val="595043"/>
                </a:solidFill>
                <a:latin typeface="Lucida Grande" charset="0"/>
                <a:ea typeface="Lucida Grande" charset="0"/>
                <a:cs typeface="Lucida Grande" charset="0"/>
              </a:rPr>
              <a:t>Tiling</a:t>
            </a:r>
          </a:p>
          <a:p>
            <a:pPr marL="800100" lvl="1" indent="-342900">
              <a:lnSpc>
                <a:spcPct val="150000"/>
              </a:lnSpc>
              <a:buFont typeface="Arial" charset="0"/>
              <a:buChar char="•"/>
            </a:pPr>
            <a:r>
              <a:rPr lang="en-US" dirty="0">
                <a:solidFill>
                  <a:srgbClr val="595043"/>
                </a:solidFill>
                <a:latin typeface="Lucida Grande" charset="0"/>
                <a:ea typeface="Lucida Grande" charset="0"/>
                <a:cs typeface="Lucida Grande" charset="0"/>
              </a:rPr>
              <a:t>Using Transparency</a:t>
            </a:r>
          </a:p>
          <a:p>
            <a:pPr marL="800100" lvl="1" indent="-342900">
              <a:lnSpc>
                <a:spcPct val="150000"/>
              </a:lnSpc>
              <a:buFont typeface="Arial" charset="0"/>
              <a:buChar char="•"/>
            </a:pPr>
            <a:endParaRPr lang="en-US" dirty="0" smtClean="0">
              <a:solidFill>
                <a:srgbClr val="595043"/>
              </a:solidFill>
              <a:latin typeface="Lucida Grande" charset="0"/>
              <a:ea typeface="Lucida Grande" charset="0"/>
              <a:cs typeface="Lucida Grande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0650" y="2552507"/>
            <a:ext cx="2298700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433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23C827A-E86B-ED4D-80D8-CBD20B6C0A62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8687" y="595827"/>
            <a:ext cx="4558081" cy="139477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397970" y="2565021"/>
            <a:ext cx="127951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595043"/>
                </a:solidFill>
                <a:latin typeface="Lucida Sans Demibold Roman" charset="0"/>
                <a:ea typeface="Lucida Sans Demibold Roman" charset="0"/>
                <a:cs typeface="Lucida Sans Demibold Roman" charset="0"/>
              </a:rPr>
              <a:t>Fast</a:t>
            </a:r>
            <a:endParaRPr lang="en-US" sz="4000" b="1" dirty="0">
              <a:solidFill>
                <a:srgbClr val="595043"/>
              </a:solidFill>
              <a:latin typeface="Lucida Sans Demibold Roman" charset="0"/>
              <a:ea typeface="Lucida Sans Demibold Roman" charset="0"/>
              <a:cs typeface="Lucida Sans Demibold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6910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497541" y="1613647"/>
            <a:ext cx="10956521" cy="473953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23C827A-E86B-ED4D-80D8-CBD20B6C0A62}" type="slidenum">
              <a:rPr lang="en-US" smtClean="0"/>
              <a:pPr/>
              <a:t>51</a:t>
            </a:fld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01706" y="838994"/>
            <a:ext cx="11816588" cy="1027713"/>
          </a:xfrm>
          <a:prstGeom prst="rect">
            <a:avLst/>
          </a:prstGeom>
        </p:spPr>
        <p:txBody>
          <a:bodyPr tIns="0" anchor="t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 smtClean="0">
                <a:solidFill>
                  <a:srgbClr val="595043"/>
                </a:solidFill>
                <a:latin typeface="Lucida Sans Demibold Roman" charset="0"/>
                <a:ea typeface="Lucida Sans Demibold Roman" charset="0"/>
                <a:cs typeface="Lucida Sans Demibold Roman" charset="0"/>
              </a:rPr>
              <a:t>Tips for adding images</a:t>
            </a:r>
            <a:endParaRPr lang="en-US" b="1" dirty="0">
              <a:solidFill>
                <a:srgbClr val="595043"/>
              </a:solidFill>
              <a:latin typeface="Lucida Sans Demibold Roman" charset="0"/>
              <a:ea typeface="Lucida Sans Demibold Roman" charset="0"/>
              <a:cs typeface="Lucida Sans Demibold Roman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835" y="3720714"/>
            <a:ext cx="4296437" cy="56283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4043" y="4373586"/>
            <a:ext cx="127000" cy="1663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39"/>
          <a:stretch/>
        </p:blipFill>
        <p:spPr>
          <a:xfrm>
            <a:off x="5246003" y="1762404"/>
            <a:ext cx="6035040" cy="81118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835" y="1711668"/>
            <a:ext cx="4135191" cy="54216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1017" y="2898609"/>
            <a:ext cx="4350026" cy="50241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3160"/>
          <a:stretch/>
        </p:blipFill>
        <p:spPr>
          <a:xfrm>
            <a:off x="609835" y="2636853"/>
            <a:ext cx="6035040" cy="81708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2165" y="4387594"/>
            <a:ext cx="215900" cy="16637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835" y="4459208"/>
            <a:ext cx="7537734" cy="163351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5659" y="3732033"/>
            <a:ext cx="4004485" cy="933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30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23C827A-E86B-ED4D-80D8-CBD20B6C0A62}" type="slidenum">
              <a:rPr lang="en-US" smtClean="0"/>
              <a:pPr/>
              <a:t>52</a:t>
            </a:fld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01706" y="838994"/>
            <a:ext cx="11816588" cy="1027713"/>
          </a:xfrm>
          <a:prstGeom prst="rect">
            <a:avLst/>
          </a:prstGeom>
        </p:spPr>
        <p:txBody>
          <a:bodyPr tIns="0" anchor="t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 smtClean="0">
                <a:solidFill>
                  <a:srgbClr val="595043"/>
                </a:solidFill>
                <a:latin typeface="Lucida Sans Demibold Roman" charset="0"/>
                <a:ea typeface="Lucida Sans Demibold Roman" charset="0"/>
                <a:cs typeface="Lucida Sans Demibold Roman" charset="0"/>
              </a:rPr>
              <a:t>Tips for adding Images</a:t>
            </a:r>
            <a:endParaRPr lang="en-US" b="1" dirty="0">
              <a:solidFill>
                <a:srgbClr val="595043"/>
              </a:solidFill>
              <a:latin typeface="Lucida Sans Demibold Roman" charset="0"/>
              <a:ea typeface="Lucida Sans Demibold Roman" charset="0"/>
              <a:cs typeface="Lucida Sans Demibold Roman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5900"/>
            <a:ext cx="12192000" cy="6405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91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23C827A-E86B-ED4D-80D8-CBD20B6C0A62}" type="slidenum">
              <a:rPr lang="en-US" smtClean="0"/>
              <a:pPr/>
              <a:t>53</a:t>
            </a:fld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01706" y="838994"/>
            <a:ext cx="11816588" cy="1027713"/>
          </a:xfrm>
          <a:prstGeom prst="rect">
            <a:avLst/>
          </a:prstGeom>
        </p:spPr>
        <p:txBody>
          <a:bodyPr tIns="0" anchor="t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 smtClean="0">
                <a:solidFill>
                  <a:srgbClr val="595043"/>
                </a:solidFill>
                <a:latin typeface="Lucida Sans Demibold Roman" charset="0"/>
                <a:ea typeface="Lucida Sans Demibold Roman" charset="0"/>
                <a:cs typeface="Lucida Sans Demibold Roman" charset="0"/>
              </a:rPr>
              <a:t>Tips for adding Images</a:t>
            </a:r>
            <a:endParaRPr lang="en-US" b="1" dirty="0">
              <a:solidFill>
                <a:srgbClr val="595043"/>
              </a:solidFill>
              <a:latin typeface="Lucida Sans Demibold Roman" charset="0"/>
              <a:ea typeface="Lucida Sans Demibold Roman" charset="0"/>
              <a:cs typeface="Lucida Sans Demibold Roman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5100"/>
            <a:ext cx="12192000" cy="6507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087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23C827A-E86B-ED4D-80D8-CBD20B6C0A62}" type="slidenum">
              <a:rPr lang="en-US" smtClean="0"/>
              <a:pPr/>
              <a:t>54</a:t>
            </a:fld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01706" y="838994"/>
            <a:ext cx="11816588" cy="1027713"/>
          </a:xfrm>
          <a:prstGeom prst="rect">
            <a:avLst/>
          </a:prstGeom>
        </p:spPr>
        <p:txBody>
          <a:bodyPr tIns="0" anchor="t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 smtClean="0">
                <a:solidFill>
                  <a:srgbClr val="595043"/>
                </a:solidFill>
                <a:latin typeface="Lucida Sans Demibold Roman" charset="0"/>
                <a:ea typeface="Lucida Sans Demibold Roman" charset="0"/>
                <a:cs typeface="Lucida Sans Demibold Roman" charset="0"/>
              </a:rPr>
              <a:t>Tips for adding Images</a:t>
            </a:r>
            <a:endParaRPr lang="en-US" b="1" dirty="0">
              <a:solidFill>
                <a:srgbClr val="595043"/>
              </a:solidFill>
              <a:latin typeface="Lucida Sans Demibold Roman" charset="0"/>
              <a:ea typeface="Lucida Sans Demibold Roman" charset="0"/>
              <a:cs typeface="Lucida Sans Demibold Roman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5100"/>
            <a:ext cx="12192000" cy="6504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360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23C827A-E86B-ED4D-80D8-CBD20B6C0A62}" type="slidenum">
              <a:rPr lang="en-US" smtClean="0"/>
              <a:pPr/>
              <a:t>55</a:t>
            </a:fld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01706" y="838994"/>
            <a:ext cx="11816588" cy="1027713"/>
          </a:xfrm>
          <a:prstGeom prst="rect">
            <a:avLst/>
          </a:prstGeom>
        </p:spPr>
        <p:txBody>
          <a:bodyPr tIns="0" anchor="t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 smtClean="0">
                <a:solidFill>
                  <a:srgbClr val="595043"/>
                </a:solidFill>
                <a:latin typeface="Lucida Sans Demibold Roman" charset="0"/>
                <a:ea typeface="Lucida Sans Demibold Roman" charset="0"/>
                <a:cs typeface="Lucida Sans Demibold Roman" charset="0"/>
              </a:rPr>
              <a:t>Tips for adding Images</a:t>
            </a:r>
            <a:endParaRPr lang="en-US" b="1" dirty="0">
              <a:solidFill>
                <a:srgbClr val="595043"/>
              </a:solidFill>
              <a:latin typeface="Lucida Sans Demibold Roman" charset="0"/>
              <a:ea typeface="Lucida Sans Demibold Roman" charset="0"/>
              <a:cs typeface="Lucida Sans Demibold Roman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"/>
            <a:ext cx="12192000" cy="6534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819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23C827A-E86B-ED4D-80D8-CBD20B6C0A62}" type="slidenum">
              <a:rPr lang="en-US" smtClean="0"/>
              <a:pPr/>
              <a:t>56</a:t>
            </a:fld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01706" y="838994"/>
            <a:ext cx="11816588" cy="1027713"/>
          </a:xfrm>
          <a:prstGeom prst="rect">
            <a:avLst/>
          </a:prstGeom>
        </p:spPr>
        <p:txBody>
          <a:bodyPr tIns="0" anchor="t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 smtClean="0">
                <a:solidFill>
                  <a:srgbClr val="595043"/>
                </a:solidFill>
                <a:latin typeface="Lucida Sans Demibold Roman" charset="0"/>
                <a:ea typeface="Lucida Sans Demibold Roman" charset="0"/>
                <a:cs typeface="Lucida Sans Demibold Roman" charset="0"/>
              </a:rPr>
              <a:t>Tips for adding Images</a:t>
            </a:r>
            <a:endParaRPr lang="en-US" b="1" dirty="0">
              <a:solidFill>
                <a:srgbClr val="595043"/>
              </a:solidFill>
              <a:latin typeface="Lucida Sans Demibold Roman" charset="0"/>
              <a:ea typeface="Lucida Sans Demibold Roman" charset="0"/>
              <a:cs typeface="Lucida Sans Demibold Roman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800"/>
            <a:ext cx="12192000" cy="6489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169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497541" y="1613647"/>
            <a:ext cx="10956521" cy="473953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23C827A-E86B-ED4D-80D8-CBD20B6C0A62}" type="slidenum">
              <a:rPr lang="en-US" smtClean="0"/>
              <a:pPr/>
              <a:t>57</a:t>
            </a:fld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01706" y="838994"/>
            <a:ext cx="11816588" cy="1027713"/>
          </a:xfrm>
          <a:prstGeom prst="rect">
            <a:avLst/>
          </a:prstGeom>
        </p:spPr>
        <p:txBody>
          <a:bodyPr tIns="0" anchor="t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 smtClean="0">
                <a:solidFill>
                  <a:srgbClr val="595043"/>
                </a:solidFill>
                <a:latin typeface="Lucida Sans Demibold Roman" charset="0"/>
                <a:ea typeface="Lucida Sans Demibold Roman" charset="0"/>
                <a:cs typeface="Lucida Sans Demibold Roman" charset="0"/>
              </a:rPr>
              <a:t>Tips for adding images</a:t>
            </a:r>
            <a:endParaRPr lang="en-US" b="1" dirty="0">
              <a:solidFill>
                <a:srgbClr val="595043"/>
              </a:solidFill>
              <a:latin typeface="Lucida Sans Demibold Roman" charset="0"/>
              <a:ea typeface="Lucida Sans Demibold Roman" charset="0"/>
              <a:cs typeface="Lucida Sans Demibold Roman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2" b="-2282"/>
          <a:stretch/>
        </p:blipFill>
        <p:spPr>
          <a:xfrm>
            <a:off x="8217836" y="1751259"/>
            <a:ext cx="3015247" cy="267006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3659" y="3983416"/>
            <a:ext cx="863600" cy="1524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347" y="1424634"/>
            <a:ext cx="48644" cy="486438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7877" y="1751259"/>
            <a:ext cx="6096000" cy="12954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721" y="3455203"/>
            <a:ext cx="6096000" cy="24384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95215" y="4314585"/>
            <a:ext cx="57293" cy="93817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4592" y="1790893"/>
            <a:ext cx="101600" cy="1905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404" y="3969491"/>
            <a:ext cx="101600" cy="19050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346" y="1790893"/>
            <a:ext cx="1016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165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23C827A-E86B-ED4D-80D8-CBD20B6C0A62}" type="slidenum">
              <a:rPr lang="en-US" smtClean="0"/>
              <a:pPr/>
              <a:t>58</a:t>
            </a:fld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01706" y="838994"/>
            <a:ext cx="11816588" cy="1027713"/>
          </a:xfrm>
          <a:prstGeom prst="rect">
            <a:avLst/>
          </a:prstGeom>
        </p:spPr>
        <p:txBody>
          <a:bodyPr tIns="0" anchor="t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b="1" dirty="0">
              <a:solidFill>
                <a:srgbClr val="595043"/>
              </a:solidFill>
              <a:latin typeface="Lucida Sans Demibold Roman" charset="0"/>
              <a:ea typeface="Lucida Sans Demibold Roman" charset="0"/>
              <a:cs typeface="Lucida Sans Demibold Roman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0" y="1866707"/>
            <a:ext cx="12192000" cy="4575487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375412" y="838993"/>
            <a:ext cx="11816588" cy="1027713"/>
          </a:xfrm>
          <a:prstGeom prst="rect">
            <a:avLst/>
          </a:prstGeom>
        </p:spPr>
        <p:txBody>
          <a:bodyPr tIns="0" anchor="t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 smtClean="0">
                <a:solidFill>
                  <a:srgbClr val="595043"/>
                </a:solidFill>
                <a:latin typeface="Lucida Sans Demibold Roman" charset="0"/>
                <a:ea typeface="Lucida Sans Demibold Roman" charset="0"/>
                <a:cs typeface="Lucida Sans Demibold Roman" charset="0"/>
              </a:rPr>
              <a:t>Tips for adding images</a:t>
            </a:r>
            <a:endParaRPr lang="en-US" b="1" dirty="0">
              <a:solidFill>
                <a:srgbClr val="595043"/>
              </a:solidFill>
              <a:latin typeface="Lucida Sans Demibold Roman" charset="0"/>
              <a:ea typeface="Lucida Sans Demibold Roman" charset="0"/>
              <a:cs typeface="Lucida Sans Demibold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2906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23C827A-E86B-ED4D-80D8-CBD20B6C0A62}" type="slidenum">
              <a:rPr lang="en-US" smtClean="0"/>
              <a:pPr/>
              <a:t>59</a:t>
            </a:fld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01706" y="838994"/>
            <a:ext cx="11816588" cy="1027713"/>
          </a:xfrm>
          <a:prstGeom prst="rect">
            <a:avLst/>
          </a:prstGeom>
        </p:spPr>
        <p:txBody>
          <a:bodyPr tIns="0" anchor="t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 smtClean="0">
                <a:solidFill>
                  <a:srgbClr val="595043"/>
                </a:solidFill>
                <a:latin typeface="Lucida Sans Demibold Roman" charset="0"/>
                <a:ea typeface="Lucida Sans Demibold Roman" charset="0"/>
                <a:cs typeface="Lucida Sans Demibold Roman" charset="0"/>
              </a:rPr>
              <a:t>Making Final </a:t>
            </a:r>
            <a:r>
              <a:rPr lang="en-US" b="1" dirty="0">
                <a:solidFill>
                  <a:srgbClr val="595043"/>
                </a:solidFill>
                <a:latin typeface="Lucida Sans Demibold Roman" charset="0"/>
                <a:ea typeface="Lucida Sans Demibold Roman" charset="0"/>
                <a:cs typeface="Lucida Sans Demibold Roman" charset="0"/>
              </a:rPr>
              <a:t>A</a:t>
            </a:r>
            <a:r>
              <a:rPr lang="en-US" b="1" dirty="0" smtClean="0">
                <a:solidFill>
                  <a:srgbClr val="595043"/>
                </a:solidFill>
                <a:latin typeface="Lucida Sans Demibold Roman" charset="0"/>
                <a:ea typeface="Lucida Sans Demibold Roman" charset="0"/>
                <a:cs typeface="Lucida Sans Demibold Roman" charset="0"/>
              </a:rPr>
              <a:t>djustments</a:t>
            </a:r>
            <a:endParaRPr lang="en-US" b="1" dirty="0">
              <a:solidFill>
                <a:srgbClr val="595043"/>
              </a:solidFill>
              <a:latin typeface="Lucida Sans Demibold Roman" charset="0"/>
              <a:ea typeface="Lucida Sans Demibold Roman" charset="0"/>
              <a:cs typeface="Lucida Sans Demibold Roman" charset="0"/>
            </a:endParaRP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457200" y="1666867"/>
            <a:ext cx="11389659" cy="469615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00100" lvl="1" indent="-342900">
              <a:lnSpc>
                <a:spcPct val="150000"/>
              </a:lnSpc>
              <a:buFont typeface="Arial" charset="0"/>
              <a:buChar char="•"/>
            </a:pPr>
            <a:r>
              <a:rPr lang="en-US" dirty="0" smtClean="0">
                <a:solidFill>
                  <a:srgbClr val="595043"/>
                </a:solidFill>
                <a:latin typeface="Lucida Grande" charset="0"/>
                <a:ea typeface="Lucida Grande" charset="0"/>
                <a:cs typeface="Lucida Grande" charset="0"/>
              </a:rPr>
              <a:t>Can </a:t>
            </a:r>
            <a:r>
              <a:rPr lang="en-US" dirty="0">
                <a:solidFill>
                  <a:srgbClr val="595043"/>
                </a:solidFill>
                <a:latin typeface="Lucida Grande" charset="0"/>
                <a:ea typeface="Lucida Grande" charset="0"/>
                <a:cs typeface="Lucida Grande" charset="0"/>
              </a:rPr>
              <a:t>I easily read </a:t>
            </a:r>
            <a:r>
              <a:rPr lang="en-US" dirty="0" smtClean="0">
                <a:solidFill>
                  <a:srgbClr val="595043"/>
                </a:solidFill>
                <a:latin typeface="Lucida Grande" charset="0"/>
                <a:ea typeface="Lucida Grande" charset="0"/>
                <a:cs typeface="Lucida Grande" charset="0"/>
              </a:rPr>
              <a:t>everything</a:t>
            </a:r>
          </a:p>
          <a:p>
            <a:pPr marL="800100" lvl="1" indent="-342900">
              <a:lnSpc>
                <a:spcPct val="150000"/>
              </a:lnSpc>
              <a:buFont typeface="Arial" charset="0"/>
              <a:buChar char="•"/>
            </a:pPr>
            <a:r>
              <a:rPr lang="en-US" dirty="0" smtClean="0">
                <a:solidFill>
                  <a:srgbClr val="595043"/>
                </a:solidFill>
                <a:latin typeface="Lucida Grande" charset="0"/>
                <a:ea typeface="Lucida Grande" charset="0"/>
                <a:cs typeface="Lucida Grande" charset="0"/>
              </a:rPr>
              <a:t>Do </a:t>
            </a:r>
            <a:r>
              <a:rPr lang="en-US" dirty="0">
                <a:solidFill>
                  <a:srgbClr val="595043"/>
                </a:solidFill>
                <a:latin typeface="Lucida Grande" charset="0"/>
                <a:ea typeface="Lucida Grande" charset="0"/>
                <a:cs typeface="Lucida Grande" charset="0"/>
              </a:rPr>
              <a:t>all the graphics look right </a:t>
            </a:r>
            <a:endParaRPr lang="en-US" dirty="0" smtClean="0">
              <a:solidFill>
                <a:srgbClr val="595043"/>
              </a:solidFill>
              <a:latin typeface="Lucida Grande" charset="0"/>
              <a:ea typeface="Lucida Grande" charset="0"/>
              <a:cs typeface="Lucida Grande" charset="0"/>
            </a:endParaRPr>
          </a:p>
          <a:p>
            <a:pPr marL="914400" lvl="2" indent="0">
              <a:lnSpc>
                <a:spcPct val="150000"/>
              </a:lnSpc>
              <a:buNone/>
            </a:pPr>
            <a:r>
              <a:rPr lang="en-US" dirty="0" smtClean="0">
                <a:solidFill>
                  <a:srgbClr val="595043"/>
                </a:solidFill>
                <a:latin typeface="Lucida Grande" charset="0"/>
                <a:ea typeface="Lucida Grande" charset="0"/>
                <a:cs typeface="Lucida Grande" charset="0"/>
              </a:rPr>
              <a:t>(</a:t>
            </a:r>
            <a:r>
              <a:rPr lang="en-US" dirty="0">
                <a:solidFill>
                  <a:srgbClr val="595043"/>
                </a:solidFill>
                <a:latin typeface="Lucida Grande" charset="0"/>
                <a:ea typeface="Lucida Grande" charset="0"/>
                <a:cs typeface="Lucida Grande" charset="0"/>
              </a:rPr>
              <a:t>no odd tiling, images too small/big</a:t>
            </a:r>
            <a:r>
              <a:rPr lang="en-US" dirty="0" smtClean="0">
                <a:solidFill>
                  <a:srgbClr val="595043"/>
                </a:solidFill>
                <a:latin typeface="Lucida Grande" charset="0"/>
                <a:ea typeface="Lucida Grande" charset="0"/>
                <a:cs typeface="Lucida Grande" charset="0"/>
              </a:rPr>
              <a:t>)</a:t>
            </a:r>
          </a:p>
          <a:p>
            <a:pPr marL="800100" lvl="1" indent="-342900">
              <a:lnSpc>
                <a:spcPct val="150000"/>
              </a:lnSpc>
              <a:buFont typeface="Arial" charset="0"/>
              <a:buChar char="•"/>
            </a:pPr>
            <a:r>
              <a:rPr lang="en-US" dirty="0" smtClean="0">
                <a:solidFill>
                  <a:srgbClr val="595043"/>
                </a:solidFill>
                <a:latin typeface="Lucida Grande" charset="0"/>
                <a:ea typeface="Lucida Grande" charset="0"/>
                <a:cs typeface="Lucida Grande" charset="0"/>
              </a:rPr>
              <a:t>Do </a:t>
            </a:r>
            <a:r>
              <a:rPr lang="en-US" dirty="0">
                <a:solidFill>
                  <a:srgbClr val="595043"/>
                </a:solidFill>
                <a:latin typeface="Lucida Grande" charset="0"/>
                <a:ea typeface="Lucida Grande" charset="0"/>
                <a:cs typeface="Lucida Grande" charset="0"/>
              </a:rPr>
              <a:t>all the colors work together </a:t>
            </a:r>
            <a:endParaRPr lang="en-US" dirty="0" smtClean="0">
              <a:solidFill>
                <a:srgbClr val="595043"/>
              </a:solidFill>
              <a:latin typeface="Lucida Grande" charset="0"/>
              <a:ea typeface="Lucida Grande" charset="0"/>
              <a:cs typeface="Lucida Grande" charset="0"/>
            </a:endParaRPr>
          </a:p>
          <a:p>
            <a:pPr marL="914400" lvl="2" indent="0">
              <a:lnSpc>
                <a:spcPct val="150000"/>
              </a:lnSpc>
              <a:buNone/>
            </a:pPr>
            <a:r>
              <a:rPr lang="en-US" dirty="0" smtClean="0">
                <a:solidFill>
                  <a:srgbClr val="595043"/>
                </a:solidFill>
                <a:latin typeface="Lucida Grande" charset="0"/>
                <a:ea typeface="Lucida Grande" charset="0"/>
                <a:cs typeface="Lucida Grande" charset="0"/>
              </a:rPr>
              <a:t>(</a:t>
            </a:r>
            <a:r>
              <a:rPr lang="en-US" dirty="0">
                <a:solidFill>
                  <a:srgbClr val="595043"/>
                </a:solidFill>
                <a:latin typeface="Lucida Grande" charset="0"/>
                <a:ea typeface="Lucida Grande" charset="0"/>
                <a:cs typeface="Lucida Grande" charset="0"/>
              </a:rPr>
              <a:t>nothing clashes/too flashy</a:t>
            </a:r>
            <a:r>
              <a:rPr lang="en-US" dirty="0" smtClean="0">
                <a:solidFill>
                  <a:srgbClr val="595043"/>
                </a:solidFill>
                <a:latin typeface="Lucida Grande" charset="0"/>
                <a:ea typeface="Lucida Grande" charset="0"/>
                <a:cs typeface="Lucida Grande" charset="0"/>
              </a:rPr>
              <a:t>)</a:t>
            </a:r>
          </a:p>
          <a:p>
            <a:pPr marL="800100" lvl="1" indent="-342900">
              <a:lnSpc>
                <a:spcPct val="150000"/>
              </a:lnSpc>
              <a:buFont typeface="Arial" charset="0"/>
              <a:buChar char="•"/>
            </a:pPr>
            <a:r>
              <a:rPr lang="en-US" dirty="0" smtClean="0">
                <a:solidFill>
                  <a:srgbClr val="595043"/>
                </a:solidFill>
                <a:latin typeface="Lucida Grande" charset="0"/>
                <a:ea typeface="Lucida Grande" charset="0"/>
                <a:cs typeface="Lucida Grande" charset="0"/>
              </a:rPr>
              <a:t>Double </a:t>
            </a:r>
            <a:r>
              <a:rPr lang="en-US" dirty="0">
                <a:solidFill>
                  <a:srgbClr val="595043"/>
                </a:solidFill>
                <a:latin typeface="Lucida Grande" charset="0"/>
                <a:ea typeface="Lucida Grande" charset="0"/>
                <a:cs typeface="Lucida Grande" charset="0"/>
              </a:rPr>
              <a:t>check all previews </a:t>
            </a:r>
            <a:endParaRPr lang="en-US" dirty="0" smtClean="0">
              <a:solidFill>
                <a:srgbClr val="595043"/>
              </a:solidFill>
              <a:latin typeface="Lucida Grande" charset="0"/>
              <a:ea typeface="Lucida Grande" charset="0"/>
              <a:cs typeface="Lucida Grande" charset="0"/>
            </a:endParaRPr>
          </a:p>
          <a:p>
            <a:pPr marL="914400" lvl="2" indent="0">
              <a:lnSpc>
                <a:spcPct val="150000"/>
              </a:lnSpc>
              <a:buNone/>
            </a:pPr>
            <a:r>
              <a:rPr lang="en-US" dirty="0" smtClean="0">
                <a:solidFill>
                  <a:srgbClr val="595043"/>
                </a:solidFill>
                <a:latin typeface="Lucida Grande" charset="0"/>
                <a:ea typeface="Lucida Grande" charset="0"/>
                <a:cs typeface="Lucida Grande" charset="0"/>
              </a:rPr>
              <a:t>(</a:t>
            </a:r>
            <a:r>
              <a:rPr lang="en-US" dirty="0">
                <a:solidFill>
                  <a:srgbClr val="595043"/>
                </a:solidFill>
                <a:latin typeface="Lucida Grande" charset="0"/>
                <a:ea typeface="Lucida Grande" charset="0"/>
                <a:cs typeface="Lucida Grande" charset="0"/>
              </a:rPr>
              <a:t>Client Side/Reports/Chameleon Shop Views</a:t>
            </a:r>
            <a:r>
              <a:rPr lang="en-US" dirty="0" smtClean="0">
                <a:solidFill>
                  <a:srgbClr val="595043"/>
                </a:solidFill>
                <a:latin typeface="Lucida Grande" charset="0"/>
                <a:ea typeface="Lucida Grande" charset="0"/>
                <a:cs typeface="Lucida Grande" charset="0"/>
              </a:rPr>
              <a:t>)</a:t>
            </a:r>
          </a:p>
          <a:p>
            <a:pPr marL="800100" lvl="1" indent="-342900">
              <a:lnSpc>
                <a:spcPct val="150000"/>
              </a:lnSpc>
              <a:buFont typeface="Arial" charset="0"/>
              <a:buChar char="•"/>
            </a:pPr>
            <a:r>
              <a:rPr lang="en-US" dirty="0" smtClean="0">
                <a:solidFill>
                  <a:srgbClr val="595043"/>
                </a:solidFill>
                <a:latin typeface="Lucida Grande" charset="0"/>
                <a:ea typeface="Lucida Grande" charset="0"/>
                <a:cs typeface="Lucida Grande" charset="0"/>
              </a:rPr>
              <a:t>Does </a:t>
            </a:r>
            <a:r>
              <a:rPr lang="en-US" dirty="0">
                <a:solidFill>
                  <a:srgbClr val="595043"/>
                </a:solidFill>
                <a:latin typeface="Lucida Grande" charset="0"/>
                <a:ea typeface="Lucida Grande" charset="0"/>
                <a:cs typeface="Lucida Grande" charset="0"/>
              </a:rPr>
              <a:t>everything ‘Look Right</a:t>
            </a:r>
            <a:r>
              <a:rPr lang="en-US" dirty="0" smtClean="0">
                <a:solidFill>
                  <a:srgbClr val="595043"/>
                </a:solidFill>
                <a:latin typeface="Lucida Grande" charset="0"/>
                <a:ea typeface="Lucida Grande" charset="0"/>
                <a:cs typeface="Lucida Grande" charset="0"/>
              </a:rPr>
              <a:t>’</a:t>
            </a:r>
          </a:p>
        </p:txBody>
      </p:sp>
    </p:spTree>
    <p:extLst>
      <p:ext uri="{BB962C8B-B14F-4D97-AF65-F5344CB8AC3E}">
        <p14:creationId xmlns:p14="http://schemas.microsoft.com/office/powerpoint/2010/main" val="1106188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23C827A-E86B-ED4D-80D8-CBD20B6C0A62}" type="slidenum">
              <a:rPr lang="en-US" smtClean="0"/>
              <a:pPr/>
              <a:t>60</a:t>
            </a:fld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01706" y="838994"/>
            <a:ext cx="11816588" cy="1027713"/>
          </a:xfrm>
          <a:prstGeom prst="rect">
            <a:avLst/>
          </a:prstGeom>
        </p:spPr>
        <p:txBody>
          <a:bodyPr tIns="0" anchor="t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 smtClean="0">
                <a:solidFill>
                  <a:srgbClr val="595043"/>
                </a:solidFill>
                <a:latin typeface="Lucida Sans Demibold Roman" charset="0"/>
                <a:ea typeface="Lucida Sans Demibold Roman" charset="0"/>
                <a:cs typeface="Lucida Sans Demibold Roman" charset="0"/>
              </a:rPr>
              <a:t>Making Final Adjustments</a:t>
            </a:r>
            <a:endParaRPr lang="en-US" b="1" dirty="0">
              <a:solidFill>
                <a:srgbClr val="595043"/>
              </a:solidFill>
              <a:latin typeface="Lucida Sans Demibold Roman" charset="0"/>
              <a:ea typeface="Lucida Sans Demibold Roman" charset="0"/>
              <a:cs typeface="Lucida Sans Demibold Roman" charset="0"/>
            </a:endParaRP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457200" y="1666867"/>
            <a:ext cx="11389659" cy="466794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dirty="0">
                <a:solidFill>
                  <a:srgbClr val="595043"/>
                </a:solidFill>
                <a:latin typeface="Lucida Grande" charset="0"/>
                <a:ea typeface="Lucida Grande" charset="0"/>
                <a:cs typeface="Lucida Grande" charset="0"/>
              </a:rPr>
              <a:t>Should I show or hide the logo/client </a:t>
            </a:r>
            <a:r>
              <a:rPr lang="en-US" dirty="0" smtClean="0">
                <a:solidFill>
                  <a:srgbClr val="595043"/>
                </a:solidFill>
                <a:latin typeface="Lucida Grande" charset="0"/>
                <a:ea typeface="Lucida Grande" charset="0"/>
                <a:cs typeface="Lucida Grande" charset="0"/>
              </a:rPr>
              <a:t>name</a:t>
            </a:r>
          </a:p>
          <a:p>
            <a:pPr marL="1257300" lvl="2" indent="-342900">
              <a:lnSpc>
                <a:spcPct val="150000"/>
              </a:lnSpc>
              <a:buFont typeface="Arial" charset="0"/>
              <a:buChar char="•"/>
            </a:pPr>
            <a:r>
              <a:rPr lang="en-US" dirty="0" smtClean="0">
                <a:solidFill>
                  <a:srgbClr val="595043"/>
                </a:solidFill>
                <a:latin typeface="Lucida Grande" charset="0"/>
                <a:ea typeface="Lucida Grande" charset="0"/>
                <a:cs typeface="Lucida Grande" charset="0"/>
              </a:rPr>
              <a:t>Does </a:t>
            </a:r>
            <a:r>
              <a:rPr lang="en-US" dirty="0">
                <a:solidFill>
                  <a:srgbClr val="595043"/>
                </a:solidFill>
                <a:latin typeface="Lucida Grande" charset="0"/>
                <a:ea typeface="Lucida Grande" charset="0"/>
                <a:cs typeface="Lucida Grande" charset="0"/>
              </a:rPr>
              <a:t>the Logo appear in an image elsewhere</a:t>
            </a:r>
            <a:r>
              <a:rPr lang="en-US" dirty="0" smtClean="0">
                <a:solidFill>
                  <a:srgbClr val="595043"/>
                </a:solidFill>
                <a:latin typeface="Lucida Grande" charset="0"/>
                <a:ea typeface="Lucida Grande" charset="0"/>
                <a:cs typeface="Lucida Grande" charset="0"/>
              </a:rPr>
              <a:t>?</a:t>
            </a:r>
          </a:p>
          <a:p>
            <a:pPr marL="1257300" lvl="2" indent="-342900">
              <a:lnSpc>
                <a:spcPct val="150000"/>
              </a:lnSpc>
              <a:buFont typeface="Arial" charset="0"/>
              <a:buChar char="•"/>
            </a:pPr>
            <a:r>
              <a:rPr lang="en-US" dirty="0" smtClean="0">
                <a:solidFill>
                  <a:srgbClr val="595043"/>
                </a:solidFill>
                <a:latin typeface="Lucida Grande" charset="0"/>
                <a:ea typeface="Lucida Grande" charset="0"/>
                <a:cs typeface="Lucida Grande" charset="0"/>
              </a:rPr>
              <a:t>Does </a:t>
            </a:r>
            <a:r>
              <a:rPr lang="en-US" dirty="0">
                <a:solidFill>
                  <a:srgbClr val="595043"/>
                </a:solidFill>
                <a:latin typeface="Lucida Grande" charset="0"/>
                <a:ea typeface="Lucida Grande" charset="0"/>
                <a:cs typeface="Lucida Grande" charset="0"/>
              </a:rPr>
              <a:t>the Logo look out of place</a:t>
            </a:r>
            <a:r>
              <a:rPr lang="en-US" dirty="0" smtClean="0">
                <a:solidFill>
                  <a:srgbClr val="595043"/>
                </a:solidFill>
                <a:latin typeface="Lucida Grande" charset="0"/>
                <a:ea typeface="Lucida Grande" charset="0"/>
                <a:cs typeface="Lucida Grande" charset="0"/>
              </a:rPr>
              <a:t>?</a:t>
            </a:r>
          </a:p>
          <a:p>
            <a:pPr marL="1257300" lvl="2" indent="-342900">
              <a:lnSpc>
                <a:spcPct val="150000"/>
              </a:lnSpc>
              <a:buFont typeface="Arial" charset="0"/>
              <a:buChar char="•"/>
            </a:pPr>
            <a:r>
              <a:rPr lang="en-US" dirty="0" smtClean="0">
                <a:solidFill>
                  <a:srgbClr val="595043"/>
                </a:solidFill>
                <a:latin typeface="Lucida Grande" charset="0"/>
                <a:ea typeface="Lucida Grande" charset="0"/>
                <a:cs typeface="Lucida Grande" charset="0"/>
              </a:rPr>
              <a:t>Does </a:t>
            </a:r>
            <a:r>
              <a:rPr lang="en-US" dirty="0">
                <a:solidFill>
                  <a:srgbClr val="595043"/>
                </a:solidFill>
                <a:latin typeface="Lucida Grande" charset="0"/>
                <a:ea typeface="Lucida Grande" charset="0"/>
                <a:cs typeface="Lucida Grande" charset="0"/>
              </a:rPr>
              <a:t>the Logo obscure or cover something up that it shouldn’t</a:t>
            </a:r>
            <a:r>
              <a:rPr lang="en-US" dirty="0" smtClean="0">
                <a:solidFill>
                  <a:srgbClr val="595043"/>
                </a:solidFill>
                <a:latin typeface="Lucida Grande" charset="0"/>
                <a:ea typeface="Lucida Grande" charset="0"/>
                <a:cs typeface="Lucida Grande" charset="0"/>
              </a:rPr>
              <a:t>?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dirty="0" smtClean="0">
                <a:solidFill>
                  <a:srgbClr val="595043"/>
                </a:solidFill>
                <a:latin typeface="Lucida Grande" charset="0"/>
                <a:ea typeface="Lucida Grande" charset="0"/>
                <a:cs typeface="Lucida Grande" charset="0"/>
              </a:rPr>
              <a:t>Rounded </a:t>
            </a:r>
            <a:r>
              <a:rPr lang="en-US" dirty="0">
                <a:solidFill>
                  <a:srgbClr val="595043"/>
                </a:solidFill>
                <a:latin typeface="Lucida Grande" charset="0"/>
                <a:ea typeface="Lucida Grande" charset="0"/>
                <a:cs typeface="Lucida Grande" charset="0"/>
              </a:rPr>
              <a:t>or Square </a:t>
            </a:r>
            <a:r>
              <a:rPr lang="en-US" dirty="0" smtClean="0">
                <a:solidFill>
                  <a:srgbClr val="595043"/>
                </a:solidFill>
                <a:latin typeface="Lucida Grande" charset="0"/>
                <a:ea typeface="Lucida Grande" charset="0"/>
                <a:cs typeface="Lucida Grande" charset="0"/>
              </a:rPr>
              <a:t>Corners</a:t>
            </a:r>
          </a:p>
          <a:p>
            <a:pPr marL="1257300" lvl="2" indent="-342900">
              <a:lnSpc>
                <a:spcPct val="150000"/>
              </a:lnSpc>
              <a:buFont typeface="Arial" charset="0"/>
              <a:buChar char="•"/>
            </a:pPr>
            <a:r>
              <a:rPr lang="en-US" dirty="0" smtClean="0">
                <a:solidFill>
                  <a:srgbClr val="595043"/>
                </a:solidFill>
                <a:latin typeface="Lucida Grande" charset="0"/>
                <a:ea typeface="Lucida Grande" charset="0"/>
                <a:cs typeface="Lucida Grande" charset="0"/>
              </a:rPr>
              <a:t>What </a:t>
            </a:r>
            <a:r>
              <a:rPr lang="en-US" dirty="0">
                <a:solidFill>
                  <a:srgbClr val="595043"/>
                </a:solidFill>
                <a:latin typeface="Lucida Grande" charset="0"/>
                <a:ea typeface="Lucida Grande" charset="0"/>
                <a:cs typeface="Lucida Grande" charset="0"/>
              </a:rPr>
              <a:t>does their website use for tables/frames</a:t>
            </a:r>
            <a:r>
              <a:rPr lang="en-US" dirty="0" smtClean="0">
                <a:solidFill>
                  <a:srgbClr val="595043"/>
                </a:solidFill>
                <a:latin typeface="Lucida Grande" charset="0"/>
                <a:ea typeface="Lucida Grande" charset="0"/>
                <a:cs typeface="Lucida Grande" charset="0"/>
              </a:rPr>
              <a:t>?</a:t>
            </a:r>
          </a:p>
          <a:p>
            <a:pPr marL="1257300" lvl="2" indent="-342900">
              <a:lnSpc>
                <a:spcPct val="150000"/>
              </a:lnSpc>
              <a:buFont typeface="Arial" charset="0"/>
              <a:buChar char="•"/>
            </a:pPr>
            <a:r>
              <a:rPr lang="en-US" dirty="0" smtClean="0">
                <a:solidFill>
                  <a:srgbClr val="595043"/>
                </a:solidFill>
                <a:latin typeface="Lucida Grande" charset="0"/>
                <a:ea typeface="Lucida Grande" charset="0"/>
                <a:cs typeface="Lucida Grande" charset="0"/>
              </a:rPr>
              <a:t>Do </a:t>
            </a:r>
            <a:r>
              <a:rPr lang="en-US" dirty="0">
                <a:solidFill>
                  <a:srgbClr val="595043"/>
                </a:solidFill>
                <a:latin typeface="Lucida Grande" charset="0"/>
                <a:ea typeface="Lucida Grande" charset="0"/>
                <a:cs typeface="Lucida Grande" charset="0"/>
              </a:rPr>
              <a:t>I want a sharper or softer look</a:t>
            </a:r>
            <a:r>
              <a:rPr lang="en-US" dirty="0" smtClean="0">
                <a:solidFill>
                  <a:srgbClr val="595043"/>
                </a:solidFill>
                <a:latin typeface="Lucida Grande" charset="0"/>
                <a:ea typeface="Lucida Grande" charset="0"/>
                <a:cs typeface="Lucida Grande" charset="0"/>
              </a:rPr>
              <a:t>?</a:t>
            </a:r>
          </a:p>
          <a:p>
            <a:pPr marL="1257300" lvl="2" indent="-342900">
              <a:lnSpc>
                <a:spcPct val="150000"/>
              </a:lnSpc>
              <a:buFont typeface="Arial" charset="0"/>
              <a:buChar char="•"/>
            </a:pPr>
            <a:r>
              <a:rPr lang="en-US" dirty="0" smtClean="0">
                <a:solidFill>
                  <a:srgbClr val="595043"/>
                </a:solidFill>
                <a:latin typeface="Lucida Grande" charset="0"/>
                <a:ea typeface="Lucida Grande" charset="0"/>
                <a:cs typeface="Lucida Grande" charset="0"/>
              </a:rPr>
              <a:t>What </a:t>
            </a:r>
            <a:r>
              <a:rPr lang="en-US" dirty="0">
                <a:solidFill>
                  <a:srgbClr val="595043"/>
                </a:solidFill>
                <a:latin typeface="Lucida Grande" charset="0"/>
                <a:ea typeface="Lucida Grande" charset="0"/>
                <a:cs typeface="Lucida Grande" charset="0"/>
              </a:rPr>
              <a:t>‘looks right</a:t>
            </a:r>
            <a:r>
              <a:rPr lang="en-US" dirty="0" smtClean="0">
                <a:solidFill>
                  <a:srgbClr val="595043"/>
                </a:solidFill>
                <a:latin typeface="Lucida Grande" charset="0"/>
                <a:ea typeface="Lucida Grande" charset="0"/>
                <a:cs typeface="Lucida Grande" charset="0"/>
              </a:rPr>
              <a:t>’?</a:t>
            </a:r>
          </a:p>
        </p:txBody>
      </p:sp>
    </p:spTree>
    <p:extLst>
      <p:ext uri="{BB962C8B-B14F-4D97-AF65-F5344CB8AC3E}">
        <p14:creationId xmlns:p14="http://schemas.microsoft.com/office/powerpoint/2010/main" val="1137206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23C827A-E86B-ED4D-80D8-CBD20B6C0A62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8687" y="595827"/>
            <a:ext cx="4558081" cy="139477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642943" y="2565021"/>
            <a:ext cx="878958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595043"/>
                </a:solidFill>
                <a:latin typeface="Lucida Sans Demibold Roman" charset="0"/>
                <a:ea typeface="Lucida Sans Demibold Roman" charset="0"/>
                <a:cs typeface="Lucida Sans Demibold Roman" charset="0"/>
              </a:rPr>
              <a:t>Without the aid of a design team</a:t>
            </a:r>
            <a:endParaRPr lang="en-US" sz="4000" b="1" dirty="0">
              <a:solidFill>
                <a:srgbClr val="595043"/>
              </a:solidFill>
              <a:latin typeface="Lucida Sans Demibold Roman" charset="0"/>
              <a:ea typeface="Lucida Sans Demibold Roman" charset="0"/>
              <a:cs typeface="Lucida Sans Demibold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0639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23C827A-E86B-ED4D-80D8-CBD20B6C0A62}" type="slidenum">
              <a:rPr lang="en-US" smtClean="0"/>
              <a:pPr/>
              <a:t>61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530" y="1763806"/>
            <a:ext cx="10058400" cy="3077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229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23C827A-E86B-ED4D-80D8-CBD20B6C0A62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01706" y="2906333"/>
            <a:ext cx="11816588" cy="1027713"/>
          </a:xfrm>
          <a:prstGeom prst="rect">
            <a:avLst/>
          </a:prstGeom>
        </p:spPr>
        <p:txBody>
          <a:bodyPr tIns="0" anchor="t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 smtClean="0">
                <a:solidFill>
                  <a:srgbClr val="595043"/>
                </a:solidFill>
                <a:latin typeface="Lucida Sans Demibold Roman" charset="0"/>
                <a:ea typeface="Lucida Sans Demibold Roman" charset="0"/>
                <a:cs typeface="Lucida Sans Demibold Roman" charset="0"/>
              </a:rPr>
              <a:t>Let’s </a:t>
            </a:r>
            <a:r>
              <a:rPr lang="en-US" b="1" dirty="0">
                <a:solidFill>
                  <a:srgbClr val="595043"/>
                </a:solidFill>
                <a:latin typeface="Lucida Sans Demibold Roman" charset="0"/>
                <a:ea typeface="Lucida Sans Demibold Roman" charset="0"/>
                <a:cs typeface="Lucida Sans Demibold Roman" charset="0"/>
              </a:rPr>
              <a:t>make </a:t>
            </a:r>
            <a:r>
              <a:rPr lang="en-US" b="1" dirty="0" smtClean="0">
                <a:solidFill>
                  <a:srgbClr val="595043"/>
                </a:solidFill>
                <a:latin typeface="Lucida Sans Demibold Roman" charset="0"/>
                <a:ea typeface="Lucida Sans Demibold Roman" charset="0"/>
                <a:cs typeface="Lucida Sans Demibold Roman" charset="0"/>
              </a:rPr>
              <a:t>some themes</a:t>
            </a:r>
            <a:endParaRPr lang="en-US" b="1" dirty="0">
              <a:solidFill>
                <a:srgbClr val="595043"/>
              </a:solidFill>
              <a:latin typeface="Lucida Sans Demibold Roman" charset="0"/>
              <a:ea typeface="Lucida Sans Demibold Roman" charset="0"/>
              <a:cs typeface="Lucida Sans Demibold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909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23C827A-E86B-ED4D-80D8-CBD20B6C0A62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07971" y="388099"/>
            <a:ext cx="7539986" cy="777941"/>
          </a:xfrm>
          <a:prstGeom prst="rect">
            <a:avLst/>
          </a:prstGeom>
        </p:spPr>
        <p:txBody>
          <a:bodyPr tIns="0" anchor="t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dirty="0" smtClean="0">
                <a:solidFill>
                  <a:srgbClr val="595043"/>
                </a:solidFill>
                <a:latin typeface="Lucida Sans Demibold Roman" charset="0"/>
                <a:ea typeface="Lucida Sans Demibold Roman" charset="0"/>
                <a:cs typeface="Lucida Sans Demibold Roman" charset="0"/>
              </a:rPr>
              <a:t>Let’s </a:t>
            </a:r>
            <a:r>
              <a:rPr lang="en-US" sz="2400" b="1" dirty="0">
                <a:solidFill>
                  <a:srgbClr val="595043"/>
                </a:solidFill>
                <a:latin typeface="Lucida Sans Demibold Roman" charset="0"/>
                <a:ea typeface="Lucida Sans Demibold Roman" charset="0"/>
                <a:cs typeface="Lucida Sans Demibold Roman" charset="0"/>
              </a:rPr>
              <a:t>make </a:t>
            </a:r>
            <a:r>
              <a:rPr lang="en-US" sz="2400" b="1" dirty="0" smtClean="0">
                <a:solidFill>
                  <a:srgbClr val="595043"/>
                </a:solidFill>
                <a:latin typeface="Lucida Sans Demibold Roman" charset="0"/>
                <a:ea typeface="Lucida Sans Demibold Roman" charset="0"/>
                <a:cs typeface="Lucida Sans Demibold Roman" charset="0"/>
              </a:rPr>
              <a:t>some themes:</a:t>
            </a:r>
          </a:p>
          <a:p>
            <a:pPr algn="ctr"/>
            <a:r>
              <a:rPr lang="en-US" sz="2400" b="1" dirty="0" smtClean="0">
                <a:solidFill>
                  <a:srgbClr val="595043"/>
                </a:solidFill>
                <a:latin typeface="Lucida Sans Demibold Roman" charset="0"/>
                <a:ea typeface="Lucida Sans Demibold Roman" charset="0"/>
                <a:cs typeface="Lucida Sans Demibold Roman" charset="0"/>
              </a:rPr>
              <a:t>REAL WEBSITE: </a:t>
            </a:r>
            <a:r>
              <a:rPr lang="en-US" sz="2400" b="1" dirty="0" smtClean="0">
                <a:solidFill>
                  <a:srgbClr val="595043"/>
                </a:solidFill>
                <a:latin typeface="Lucida Sans Demibold Roman" charset="0"/>
                <a:ea typeface="Lucida Sans Demibold Roman" charset="0"/>
                <a:cs typeface="Lucida Sans Demibold Roman" charset="0"/>
                <a:hlinkClick r:id="rId3"/>
              </a:rPr>
              <a:t>www.bottlecutting.com</a:t>
            </a:r>
            <a:r>
              <a:rPr lang="en-US" sz="2400" b="1" dirty="0" smtClean="0">
                <a:solidFill>
                  <a:srgbClr val="595043"/>
                </a:solidFill>
                <a:latin typeface="Lucida Sans Demibold Roman" charset="0"/>
                <a:ea typeface="Lucida Sans Demibold Roman" charset="0"/>
                <a:cs typeface="Lucida Sans Demibold Roman" charset="0"/>
              </a:rPr>
              <a:t> </a:t>
            </a:r>
            <a:endParaRPr lang="en-US" sz="2400" b="1" dirty="0">
              <a:solidFill>
                <a:srgbClr val="595043"/>
              </a:solidFill>
              <a:latin typeface="Lucida Sans Demibold Roman" charset="0"/>
              <a:ea typeface="Lucida Sans Demibold Roman" charset="0"/>
              <a:cs typeface="Lucida Sans Demibold Roman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853" y="1166040"/>
            <a:ext cx="8142763" cy="5392222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-1145524" y="1168893"/>
            <a:ext cx="5574168" cy="777941"/>
          </a:xfrm>
          <a:prstGeom prst="rect">
            <a:avLst/>
          </a:prstGeom>
        </p:spPr>
        <p:txBody>
          <a:bodyPr tIns="0" anchor="t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2400" b="1" dirty="0">
              <a:solidFill>
                <a:srgbClr val="595043"/>
              </a:solidFill>
              <a:latin typeface="Lucida Sans Demibold Roman" charset="0"/>
              <a:ea typeface="Lucida Sans Demibold Roman" charset="0"/>
              <a:cs typeface="Lucida Sans Demibold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2904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23C827A-E86B-ED4D-80D8-CBD20B6C0A62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07971" y="388099"/>
            <a:ext cx="5574168" cy="777941"/>
          </a:xfrm>
          <a:prstGeom prst="rect">
            <a:avLst/>
          </a:prstGeom>
        </p:spPr>
        <p:txBody>
          <a:bodyPr tIns="0" anchor="t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dirty="0" smtClean="0">
                <a:solidFill>
                  <a:srgbClr val="595043"/>
                </a:solidFill>
                <a:latin typeface="Lucida Sans Demibold Roman" charset="0"/>
                <a:ea typeface="Lucida Sans Demibold Roman" charset="0"/>
                <a:cs typeface="Lucida Sans Demibold Roman" charset="0"/>
              </a:rPr>
              <a:t>Let’s </a:t>
            </a:r>
            <a:r>
              <a:rPr lang="en-US" sz="2400" b="1" dirty="0">
                <a:solidFill>
                  <a:srgbClr val="595043"/>
                </a:solidFill>
                <a:latin typeface="Lucida Sans Demibold Roman" charset="0"/>
                <a:ea typeface="Lucida Sans Demibold Roman" charset="0"/>
                <a:cs typeface="Lucida Sans Demibold Roman" charset="0"/>
              </a:rPr>
              <a:t>make </a:t>
            </a:r>
            <a:r>
              <a:rPr lang="en-US" sz="2400" b="1" dirty="0" smtClean="0">
                <a:solidFill>
                  <a:srgbClr val="595043"/>
                </a:solidFill>
                <a:latin typeface="Lucida Sans Demibold Roman" charset="0"/>
                <a:ea typeface="Lucida Sans Demibold Roman" charset="0"/>
                <a:cs typeface="Lucida Sans Demibold Roman" charset="0"/>
              </a:rPr>
              <a:t>some themes:</a:t>
            </a:r>
          </a:p>
          <a:p>
            <a:pPr algn="ctr"/>
            <a:r>
              <a:rPr lang="en-US" sz="2400" b="1" dirty="0" smtClean="0">
                <a:solidFill>
                  <a:srgbClr val="595043"/>
                </a:solidFill>
                <a:latin typeface="Lucida Sans Demibold Roman" charset="0"/>
                <a:ea typeface="Lucida Sans Demibold Roman" charset="0"/>
                <a:cs typeface="Lucida Sans Demibold Roman" charset="0"/>
              </a:rPr>
              <a:t>REAL WEBSITE</a:t>
            </a:r>
            <a:endParaRPr lang="en-US" sz="2400" b="1" dirty="0">
              <a:solidFill>
                <a:srgbClr val="595043"/>
              </a:solidFill>
              <a:latin typeface="Lucida Sans Demibold Roman" charset="0"/>
              <a:ea typeface="Lucida Sans Demibold Roman" charset="0"/>
              <a:cs typeface="Lucida Sans Demibold Roman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487" y="1166040"/>
            <a:ext cx="8037997" cy="5330009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-1145524" y="1168893"/>
            <a:ext cx="5574168" cy="777941"/>
          </a:xfrm>
          <a:prstGeom prst="rect">
            <a:avLst/>
          </a:prstGeom>
        </p:spPr>
        <p:txBody>
          <a:bodyPr tIns="0" anchor="t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2400" b="1" dirty="0">
              <a:solidFill>
                <a:srgbClr val="595043"/>
              </a:solidFill>
              <a:latin typeface="Lucida Sans Demibold Roman" charset="0"/>
              <a:ea typeface="Lucida Sans Demibold Roman" charset="0"/>
              <a:cs typeface="Lucida Sans Demibold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437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5498</TotalTime>
  <Words>672</Words>
  <Application>Microsoft Macintosh PowerPoint</Application>
  <PresentationFormat>Widescreen</PresentationFormat>
  <Paragraphs>200</Paragraphs>
  <Slides>60</Slides>
  <Notes>60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6" baseType="lpstr">
      <vt:lpstr>Arial</vt:lpstr>
      <vt:lpstr>Calibri</vt:lpstr>
      <vt:lpstr>Courier</vt:lpstr>
      <vt:lpstr>Lucida Grande</vt:lpstr>
      <vt:lpstr>Lucida Sans Demibold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15.0027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jimpogosurf@gmail.com</dc:creator>
  <cp:lastModifiedBy>John Hsu</cp:lastModifiedBy>
  <cp:revision>112</cp:revision>
  <dcterms:created xsi:type="dcterms:W3CDTF">2016-09-09T18:04:47Z</dcterms:created>
  <dcterms:modified xsi:type="dcterms:W3CDTF">2016-11-09T18:42:48Z</dcterms:modified>
</cp:coreProperties>
</file>