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firstSlideNum="2" saveSubsetFonts="1" autoCompressPictures="0">
  <p:sldMasterIdLst>
    <p:sldMasterId id="2147483648" r:id="rId1"/>
  </p:sldMasterIdLst>
  <p:notesMasterIdLst>
    <p:notesMasterId r:id="rId26"/>
  </p:notesMasterIdLst>
  <p:sldIdLst>
    <p:sldId id="266" r:id="rId2"/>
    <p:sldId id="268" r:id="rId3"/>
    <p:sldId id="265" r:id="rId4"/>
    <p:sldId id="271" r:id="rId5"/>
    <p:sldId id="272" r:id="rId6"/>
    <p:sldId id="274" r:id="rId7"/>
    <p:sldId id="275" r:id="rId8"/>
    <p:sldId id="277" r:id="rId9"/>
    <p:sldId id="278" r:id="rId10"/>
    <p:sldId id="279" r:id="rId11"/>
    <p:sldId id="280" r:id="rId12"/>
    <p:sldId id="282" r:id="rId13"/>
    <p:sldId id="281" r:id="rId14"/>
    <p:sldId id="283" r:id="rId15"/>
    <p:sldId id="284" r:id="rId16"/>
    <p:sldId id="285" r:id="rId17"/>
    <p:sldId id="286" r:id="rId18"/>
    <p:sldId id="287" r:id="rId19"/>
    <p:sldId id="288" r:id="rId20"/>
    <p:sldId id="290" r:id="rId21"/>
    <p:sldId id="291" r:id="rId22"/>
    <p:sldId id="292" r:id="rId23"/>
    <p:sldId id="293" r:id="rId24"/>
    <p:sldId id="294"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5B8C"/>
    <a:srgbClr val="B23E3E"/>
    <a:srgbClr val="4774B2"/>
    <a:srgbClr val="8C7531"/>
    <a:srgbClr val="5C6647"/>
    <a:srgbClr val="8C4F23"/>
    <a:srgbClr val="595043"/>
    <a:srgbClr val="009245"/>
    <a:srgbClr val="00B8D6"/>
    <a:srgbClr val="992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992" autoAdjust="0"/>
    <p:restoredTop sz="63736" autoAdjust="0"/>
  </p:normalViewPr>
  <p:slideViewPr>
    <p:cSldViewPr snapToGrid="0" snapToObjects="1">
      <p:cViewPr>
        <p:scale>
          <a:sx n="68" d="100"/>
          <a:sy n="68" d="100"/>
        </p:scale>
        <p:origin x="1096" y="41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C6814E8-D1F8-5D41-A76B-FA7B5E8CCC0C}" type="datetimeFigureOut">
              <a:rPr lang="en-US" smtClean="0"/>
              <a:t>11/9/16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3D65B8-C440-B843-B6E2-7D30387F213D}" type="slidenum">
              <a:rPr lang="en-US" smtClean="0"/>
              <a:t>‹#›</a:t>
            </a:fld>
            <a:endParaRPr lang="en-US"/>
          </a:p>
        </p:txBody>
      </p:sp>
    </p:spTree>
    <p:extLst>
      <p:ext uri="{BB962C8B-B14F-4D97-AF65-F5344CB8AC3E}">
        <p14:creationId xmlns:p14="http://schemas.microsoft.com/office/powerpoint/2010/main" val="6495620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39544032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39076567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39076567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39076567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39076567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39076567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39076567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39076567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39076567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39076567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39076567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11041940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71500" indent="-571500">
              <a:buFont typeface="Arial"/>
              <a:buChar char="•"/>
            </a:pPr>
            <a:endParaRPr lang="en-US" sz="1200" b="1" dirty="0" smtClean="0">
              <a:solidFill>
                <a:srgbClr val="5B5B8C"/>
              </a:solidFill>
              <a:latin typeface="Lucida Sans"/>
              <a:ea typeface="Lucida Sans Demibold Roman" charset="0"/>
              <a:cs typeface="Lucida Sans"/>
            </a:endParaRPr>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390765671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390765671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390765671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178268360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39544032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39076567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39076567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39076567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39076567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39076567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39076567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endParaRPr lang="en-US"/>
          </a:p>
        </p:txBody>
      </p:sp>
    </p:spTree>
    <p:extLst>
      <p:ext uri="{BB962C8B-B14F-4D97-AF65-F5344CB8AC3E}">
        <p14:creationId xmlns:p14="http://schemas.microsoft.com/office/powerpoint/2010/main" val="39076567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assie">
    <p:spTree>
      <p:nvGrpSpPr>
        <p:cNvPr id="1" name=""/>
        <p:cNvGrpSpPr/>
        <p:nvPr/>
      </p:nvGrpSpPr>
      <p:grpSpPr>
        <a:xfrm>
          <a:off x="0" y="0"/>
          <a:ext cx="0" cy="0"/>
          <a:chOff x="0" y="0"/>
          <a:chExt cx="0" cy="0"/>
        </a:xfrm>
      </p:grpSpPr>
      <p:sp>
        <p:nvSpPr>
          <p:cNvPr id="7" name="Rectangle 6"/>
          <p:cNvSpPr/>
          <p:nvPr userDrawn="1"/>
        </p:nvSpPr>
        <p:spPr>
          <a:xfrm>
            <a:off x="0" y="0"/>
            <a:ext cx="12192000" cy="6858000"/>
          </a:xfrm>
          <a:prstGeom prst="rect">
            <a:avLst/>
          </a:prstGeom>
          <a:solidFill>
            <a:srgbClr val="5B5B8C"/>
          </a:solidFill>
          <a:ln w="228600">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198120" y="228600"/>
            <a:ext cx="11795760" cy="6400800"/>
          </a:xfrm>
          <a:prstGeom prst="rect">
            <a:avLst/>
          </a:prstGeom>
          <a:solidFill>
            <a:schemeClr val="bg1"/>
          </a:solidFill>
          <a:ln w="228600">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userDrawn="1"/>
        </p:nvSpPr>
        <p:spPr>
          <a:xfrm>
            <a:off x="5510" y="0"/>
            <a:ext cx="1280160" cy="731520"/>
          </a:xfrm>
          <a:prstGeom prst="roundRect">
            <a:avLst/>
          </a:prstGeom>
          <a:solidFill>
            <a:srgbClr val="5B5B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userDrawn="1"/>
        </p:nvSpPr>
        <p:spPr>
          <a:xfrm>
            <a:off x="11545555" y="0"/>
            <a:ext cx="640933" cy="731520"/>
          </a:xfrm>
          <a:prstGeom prst="roundRect">
            <a:avLst/>
          </a:prstGeom>
          <a:solidFill>
            <a:srgbClr val="5B5B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Slide Number Placeholder 5"/>
          <p:cNvSpPr>
            <a:spLocks noGrp="1"/>
          </p:cNvSpPr>
          <p:nvPr>
            <p:ph type="sldNum" sz="quarter" idx="4"/>
          </p:nvPr>
        </p:nvSpPr>
        <p:spPr>
          <a:xfrm>
            <a:off x="11454063" y="180372"/>
            <a:ext cx="564231" cy="415455"/>
          </a:xfrm>
          <a:prstGeom prst="rect">
            <a:avLst/>
          </a:prstGeom>
        </p:spPr>
        <p:txBody>
          <a:bodyPr vert="horz" lIns="91440" tIns="45720" rIns="91440" bIns="45720" rtlCol="0" anchor="ctr"/>
          <a:lstStyle>
            <a:lvl1pPr algn="r">
              <a:defRPr sz="1800" b="1" i="0" baseline="0">
                <a:solidFill>
                  <a:schemeClr val="bg1"/>
                </a:solidFill>
              </a:defRPr>
            </a:lvl1pPr>
          </a:lstStyle>
          <a:p>
            <a:fld id="{723C827A-E86B-ED4D-80D8-CBD20B6C0A62}" type="slidenum">
              <a:rPr lang="en-US" smtClean="0"/>
              <a:pPr/>
              <a:t>‹#›</a:t>
            </a:fld>
            <a:endParaRPr lang="en-US" dirty="0"/>
          </a:p>
        </p:txBody>
      </p:sp>
      <p:pic>
        <p:nvPicPr>
          <p:cNvPr id="17" name="Picture 1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7809" y="279558"/>
            <a:ext cx="961757" cy="227936"/>
          </a:xfrm>
          <a:prstGeom prst="rect">
            <a:avLst/>
          </a:prstGeom>
        </p:spPr>
      </p:pic>
    </p:spTree>
    <p:extLst>
      <p:ext uri="{BB962C8B-B14F-4D97-AF65-F5344CB8AC3E}">
        <p14:creationId xmlns:p14="http://schemas.microsoft.com/office/powerpoint/2010/main" val="1851204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oolZ">
    <p:spTree>
      <p:nvGrpSpPr>
        <p:cNvPr id="1" name=""/>
        <p:cNvGrpSpPr/>
        <p:nvPr/>
      </p:nvGrpSpPr>
      <p:grpSpPr>
        <a:xfrm>
          <a:off x="0" y="0"/>
          <a:ext cx="0" cy="0"/>
          <a:chOff x="0" y="0"/>
          <a:chExt cx="0" cy="0"/>
        </a:xfrm>
      </p:grpSpPr>
      <p:sp>
        <p:nvSpPr>
          <p:cNvPr id="8" name="Rectangle 7"/>
          <p:cNvSpPr/>
          <p:nvPr userDrawn="1"/>
        </p:nvSpPr>
        <p:spPr>
          <a:xfrm>
            <a:off x="0" y="0"/>
            <a:ext cx="12192000" cy="6858000"/>
          </a:xfrm>
          <a:prstGeom prst="rect">
            <a:avLst/>
          </a:prstGeom>
          <a:solidFill>
            <a:srgbClr val="B23E3E"/>
          </a:solidFill>
          <a:ln w="228600">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98120" y="228600"/>
            <a:ext cx="11795760" cy="6400800"/>
          </a:xfrm>
          <a:prstGeom prst="rect">
            <a:avLst/>
          </a:prstGeom>
          <a:solidFill>
            <a:schemeClr val="bg1"/>
          </a:solidFill>
          <a:ln w="228600">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9"/>
          <p:cNvSpPr/>
          <p:nvPr userDrawn="1"/>
        </p:nvSpPr>
        <p:spPr>
          <a:xfrm>
            <a:off x="5510" y="0"/>
            <a:ext cx="1280160" cy="731520"/>
          </a:xfrm>
          <a:prstGeom prst="roundRect">
            <a:avLst/>
          </a:prstGeom>
          <a:solidFill>
            <a:srgbClr val="B23E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userDrawn="1"/>
        </p:nvSpPr>
        <p:spPr>
          <a:xfrm>
            <a:off x="11545555" y="0"/>
            <a:ext cx="640933" cy="731520"/>
          </a:xfrm>
          <a:prstGeom prst="roundRect">
            <a:avLst/>
          </a:prstGeom>
          <a:solidFill>
            <a:srgbClr val="B23E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Slide Number Placeholder 5"/>
          <p:cNvSpPr>
            <a:spLocks noGrp="1"/>
          </p:cNvSpPr>
          <p:nvPr>
            <p:ph type="sldNum" sz="quarter" idx="4"/>
          </p:nvPr>
        </p:nvSpPr>
        <p:spPr>
          <a:xfrm>
            <a:off x="11454063" y="180372"/>
            <a:ext cx="564231" cy="415455"/>
          </a:xfrm>
          <a:prstGeom prst="rect">
            <a:avLst/>
          </a:prstGeom>
        </p:spPr>
        <p:txBody>
          <a:bodyPr vert="horz" lIns="91440" tIns="45720" rIns="91440" bIns="45720" rtlCol="0" anchor="ctr"/>
          <a:lstStyle>
            <a:lvl1pPr algn="r">
              <a:defRPr sz="1800" b="1" i="0" baseline="0">
                <a:solidFill>
                  <a:schemeClr val="bg1"/>
                </a:solidFill>
              </a:defRPr>
            </a:lvl1pPr>
          </a:lstStyle>
          <a:p>
            <a:fld id="{723C827A-E86B-ED4D-80D8-CBD20B6C0A62}" type="slidenum">
              <a:rPr lang="en-US" smtClean="0"/>
              <a:pPr/>
              <a:t>‹#›</a:t>
            </a:fld>
            <a:endParaRPr lang="en-US" dirty="0"/>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5669" y="130557"/>
            <a:ext cx="508000" cy="489204"/>
          </a:xfrm>
          <a:prstGeom prst="rect">
            <a:avLst/>
          </a:prstGeom>
        </p:spPr>
      </p:pic>
    </p:spTree>
    <p:extLst>
      <p:ext uri="{BB962C8B-B14F-4D97-AF65-F5344CB8AC3E}">
        <p14:creationId xmlns:p14="http://schemas.microsoft.com/office/powerpoint/2010/main" val="72284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109980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ragon">
    <p:spTree>
      <p:nvGrpSpPr>
        <p:cNvPr id="1" name=""/>
        <p:cNvGrpSpPr/>
        <p:nvPr/>
      </p:nvGrpSpPr>
      <p:grpSpPr>
        <a:xfrm>
          <a:off x="0" y="0"/>
          <a:ext cx="0" cy="0"/>
          <a:chOff x="0" y="0"/>
          <a:chExt cx="0" cy="0"/>
        </a:xfrm>
      </p:grpSpPr>
      <p:sp>
        <p:nvSpPr>
          <p:cNvPr id="13" name="Rectangle 12"/>
          <p:cNvSpPr/>
          <p:nvPr userDrawn="1"/>
        </p:nvSpPr>
        <p:spPr>
          <a:xfrm>
            <a:off x="0" y="0"/>
            <a:ext cx="12192000" cy="6858000"/>
          </a:xfrm>
          <a:prstGeom prst="rect">
            <a:avLst/>
          </a:prstGeom>
          <a:solidFill>
            <a:srgbClr val="992600"/>
          </a:solidFill>
          <a:ln w="228600">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198120" y="228600"/>
            <a:ext cx="11795760" cy="6400800"/>
          </a:xfrm>
          <a:prstGeom prst="rect">
            <a:avLst/>
          </a:prstGeom>
          <a:solidFill>
            <a:schemeClr val="bg1"/>
          </a:solidFill>
          <a:ln w="228600">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userDrawn="1"/>
        </p:nvSpPr>
        <p:spPr>
          <a:xfrm>
            <a:off x="5510" y="0"/>
            <a:ext cx="1280160" cy="731520"/>
          </a:xfrm>
          <a:prstGeom prst="roundRect">
            <a:avLst/>
          </a:prstGeom>
          <a:solidFill>
            <a:srgbClr val="992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userDrawn="1"/>
        </p:nvSpPr>
        <p:spPr>
          <a:xfrm>
            <a:off x="11545555" y="0"/>
            <a:ext cx="640933" cy="731520"/>
          </a:xfrm>
          <a:prstGeom prst="roundRect">
            <a:avLst/>
          </a:prstGeom>
          <a:solidFill>
            <a:srgbClr val="992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Slide Number Placeholder 5"/>
          <p:cNvSpPr>
            <a:spLocks noGrp="1"/>
          </p:cNvSpPr>
          <p:nvPr>
            <p:ph type="sldNum" sz="quarter" idx="4"/>
          </p:nvPr>
        </p:nvSpPr>
        <p:spPr>
          <a:xfrm>
            <a:off x="11454063" y="180372"/>
            <a:ext cx="564231" cy="415455"/>
          </a:xfrm>
          <a:prstGeom prst="rect">
            <a:avLst/>
          </a:prstGeom>
        </p:spPr>
        <p:txBody>
          <a:bodyPr vert="horz" lIns="91440" tIns="45720" rIns="91440" bIns="45720" rtlCol="0" anchor="ctr"/>
          <a:lstStyle>
            <a:lvl1pPr algn="r">
              <a:defRPr sz="1800" b="1" i="0" baseline="0">
                <a:solidFill>
                  <a:schemeClr val="bg1"/>
                </a:solidFill>
              </a:defRPr>
            </a:lvl1pPr>
          </a:lstStyle>
          <a:p>
            <a:fld id="{723C827A-E86B-ED4D-80D8-CBD20B6C0A62}" type="slidenum">
              <a:rPr lang="en-US" smtClean="0"/>
              <a:pPr/>
              <a:t>‹#›</a:t>
            </a:fld>
            <a:endParaRPr lang="en-US" dirty="0"/>
          </a:p>
        </p:txBody>
      </p:sp>
      <p:pic>
        <p:nvPicPr>
          <p:cNvPr id="19" name="Picture 1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6655" y="182513"/>
            <a:ext cx="571625" cy="432720"/>
          </a:xfrm>
          <a:prstGeom prst="rect">
            <a:avLst/>
          </a:prstGeom>
        </p:spPr>
      </p:pic>
    </p:spTree>
    <p:extLst>
      <p:ext uri="{BB962C8B-B14F-4D97-AF65-F5344CB8AC3E}">
        <p14:creationId xmlns:p14="http://schemas.microsoft.com/office/powerpoint/2010/main" val="137790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esto">
    <p:spTree>
      <p:nvGrpSpPr>
        <p:cNvPr id="1" name=""/>
        <p:cNvGrpSpPr/>
        <p:nvPr/>
      </p:nvGrpSpPr>
      <p:grpSpPr>
        <a:xfrm>
          <a:off x="0" y="0"/>
          <a:ext cx="0" cy="0"/>
          <a:chOff x="0" y="0"/>
          <a:chExt cx="0" cy="0"/>
        </a:xfrm>
      </p:grpSpPr>
      <p:sp>
        <p:nvSpPr>
          <p:cNvPr id="7" name="Rectangle 6"/>
          <p:cNvSpPr/>
          <p:nvPr userDrawn="1"/>
        </p:nvSpPr>
        <p:spPr>
          <a:xfrm>
            <a:off x="0" y="0"/>
            <a:ext cx="12192000" cy="6858000"/>
          </a:xfrm>
          <a:prstGeom prst="rect">
            <a:avLst/>
          </a:prstGeom>
          <a:solidFill>
            <a:srgbClr val="00B8D6"/>
          </a:solidFill>
          <a:ln w="228600">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198120" y="228600"/>
            <a:ext cx="11795760" cy="6400800"/>
          </a:xfrm>
          <a:prstGeom prst="rect">
            <a:avLst/>
          </a:prstGeom>
          <a:solidFill>
            <a:schemeClr val="bg1"/>
          </a:solidFill>
          <a:ln w="228600">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userDrawn="1"/>
        </p:nvSpPr>
        <p:spPr>
          <a:xfrm>
            <a:off x="5510" y="0"/>
            <a:ext cx="1280160" cy="731520"/>
          </a:xfrm>
          <a:prstGeom prst="roundRect">
            <a:avLst/>
          </a:prstGeom>
          <a:solidFill>
            <a:srgbClr val="00B8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9"/>
          <p:cNvSpPr/>
          <p:nvPr userDrawn="1"/>
        </p:nvSpPr>
        <p:spPr>
          <a:xfrm>
            <a:off x="11545555" y="0"/>
            <a:ext cx="640933" cy="731520"/>
          </a:xfrm>
          <a:prstGeom prst="roundRect">
            <a:avLst/>
          </a:prstGeom>
          <a:solidFill>
            <a:srgbClr val="00B8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Slide Number Placeholder 5"/>
          <p:cNvSpPr>
            <a:spLocks noGrp="1"/>
          </p:cNvSpPr>
          <p:nvPr>
            <p:ph type="sldNum" sz="quarter" idx="4"/>
          </p:nvPr>
        </p:nvSpPr>
        <p:spPr>
          <a:xfrm>
            <a:off x="11454063" y="180372"/>
            <a:ext cx="564231" cy="415455"/>
          </a:xfrm>
          <a:prstGeom prst="rect">
            <a:avLst/>
          </a:prstGeom>
        </p:spPr>
        <p:txBody>
          <a:bodyPr vert="horz" lIns="91440" tIns="45720" rIns="91440" bIns="45720" rtlCol="0" anchor="ctr"/>
          <a:lstStyle>
            <a:lvl1pPr algn="r">
              <a:defRPr sz="1800" b="1" i="0" baseline="0">
                <a:solidFill>
                  <a:schemeClr val="bg1"/>
                </a:solidFill>
              </a:defRPr>
            </a:lvl1pPr>
          </a:lstStyle>
          <a:p>
            <a:fld id="{723C827A-E86B-ED4D-80D8-CBD20B6C0A62}" type="slidenum">
              <a:rPr lang="en-US" smtClean="0"/>
              <a:pPr/>
              <a:t>‹#›</a:t>
            </a:fld>
            <a:endParaRPr lang="en-US" dirty="0"/>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7388" y="274026"/>
            <a:ext cx="1087550" cy="261012"/>
          </a:xfrm>
          <a:prstGeom prst="rect">
            <a:avLst/>
          </a:prstGeom>
        </p:spPr>
      </p:pic>
    </p:spTree>
    <p:extLst>
      <p:ext uri="{BB962C8B-B14F-4D97-AF65-F5344CB8AC3E}">
        <p14:creationId xmlns:p14="http://schemas.microsoft.com/office/powerpoint/2010/main" val="8641839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GeoVerify">
    <p:spTree>
      <p:nvGrpSpPr>
        <p:cNvPr id="1" name=""/>
        <p:cNvGrpSpPr/>
        <p:nvPr/>
      </p:nvGrpSpPr>
      <p:grpSpPr>
        <a:xfrm>
          <a:off x="0" y="0"/>
          <a:ext cx="0" cy="0"/>
          <a:chOff x="0" y="0"/>
          <a:chExt cx="0" cy="0"/>
        </a:xfrm>
      </p:grpSpPr>
      <p:sp>
        <p:nvSpPr>
          <p:cNvPr id="6" name="Rectangle 5"/>
          <p:cNvSpPr/>
          <p:nvPr userDrawn="1"/>
        </p:nvSpPr>
        <p:spPr>
          <a:xfrm>
            <a:off x="0" y="0"/>
            <a:ext cx="12192000" cy="6858000"/>
          </a:xfrm>
          <a:prstGeom prst="rect">
            <a:avLst/>
          </a:prstGeom>
          <a:solidFill>
            <a:srgbClr val="009245"/>
          </a:solidFill>
          <a:ln w="228600">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198120" y="228600"/>
            <a:ext cx="11795760" cy="6400800"/>
          </a:xfrm>
          <a:prstGeom prst="rect">
            <a:avLst/>
          </a:prstGeom>
          <a:solidFill>
            <a:schemeClr val="bg1"/>
          </a:solidFill>
          <a:ln w="228600">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userDrawn="1"/>
        </p:nvSpPr>
        <p:spPr>
          <a:xfrm>
            <a:off x="5510" y="0"/>
            <a:ext cx="1280160" cy="731520"/>
          </a:xfrm>
          <a:prstGeom prst="roundRect">
            <a:avLst/>
          </a:prstGeom>
          <a:solidFill>
            <a:srgbClr val="0092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userDrawn="1"/>
        </p:nvSpPr>
        <p:spPr>
          <a:xfrm>
            <a:off x="11545555" y="0"/>
            <a:ext cx="640933" cy="731520"/>
          </a:xfrm>
          <a:prstGeom prst="roundRect">
            <a:avLst/>
          </a:prstGeom>
          <a:solidFill>
            <a:srgbClr val="0092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lide Number Placeholder 5"/>
          <p:cNvSpPr>
            <a:spLocks noGrp="1"/>
          </p:cNvSpPr>
          <p:nvPr>
            <p:ph type="sldNum" sz="quarter" idx="4"/>
          </p:nvPr>
        </p:nvSpPr>
        <p:spPr>
          <a:xfrm>
            <a:off x="11454063" y="180372"/>
            <a:ext cx="564231" cy="415455"/>
          </a:xfrm>
          <a:prstGeom prst="rect">
            <a:avLst/>
          </a:prstGeom>
        </p:spPr>
        <p:txBody>
          <a:bodyPr vert="horz" lIns="91440" tIns="45720" rIns="91440" bIns="45720" rtlCol="0" anchor="ctr"/>
          <a:lstStyle>
            <a:lvl1pPr algn="r">
              <a:defRPr sz="1800" b="1" i="0" baseline="0">
                <a:solidFill>
                  <a:schemeClr val="bg1"/>
                </a:solidFill>
              </a:defRPr>
            </a:lvl1pPr>
          </a:lstStyle>
          <a:p>
            <a:fld id="{723C827A-E86B-ED4D-80D8-CBD20B6C0A62}" type="slidenum">
              <a:rPr lang="en-US" smtClean="0"/>
              <a:pPr/>
              <a:t>‹#›</a:t>
            </a:fld>
            <a:endParaRPr lang="en-US" dirty="0"/>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66229" y="256708"/>
            <a:ext cx="873026" cy="262781"/>
          </a:xfrm>
          <a:prstGeom prst="rect">
            <a:avLst/>
          </a:prstGeom>
        </p:spPr>
      </p:pic>
    </p:spTree>
    <p:extLst>
      <p:ext uri="{BB962C8B-B14F-4D97-AF65-F5344CB8AC3E}">
        <p14:creationId xmlns:p14="http://schemas.microsoft.com/office/powerpoint/2010/main" val="15267535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C3">
    <p:spTree>
      <p:nvGrpSpPr>
        <p:cNvPr id="1" name=""/>
        <p:cNvGrpSpPr/>
        <p:nvPr/>
      </p:nvGrpSpPr>
      <p:grpSpPr>
        <a:xfrm>
          <a:off x="0" y="0"/>
          <a:ext cx="0" cy="0"/>
          <a:chOff x="0" y="0"/>
          <a:chExt cx="0" cy="0"/>
        </a:xfrm>
      </p:grpSpPr>
      <p:sp>
        <p:nvSpPr>
          <p:cNvPr id="8" name="Rectangle 7"/>
          <p:cNvSpPr/>
          <p:nvPr userDrawn="1"/>
        </p:nvSpPr>
        <p:spPr>
          <a:xfrm>
            <a:off x="0" y="0"/>
            <a:ext cx="12192000" cy="6858000"/>
          </a:xfrm>
          <a:prstGeom prst="rect">
            <a:avLst/>
          </a:prstGeom>
          <a:solidFill>
            <a:srgbClr val="595043"/>
          </a:solidFill>
          <a:ln w="228600">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98120" y="228600"/>
            <a:ext cx="11795760" cy="6400800"/>
          </a:xfrm>
          <a:prstGeom prst="rect">
            <a:avLst/>
          </a:prstGeom>
          <a:solidFill>
            <a:schemeClr val="bg1"/>
          </a:solidFill>
          <a:ln w="228600">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9"/>
          <p:cNvSpPr/>
          <p:nvPr userDrawn="1"/>
        </p:nvSpPr>
        <p:spPr>
          <a:xfrm>
            <a:off x="5510" y="0"/>
            <a:ext cx="1280160" cy="731520"/>
          </a:xfrm>
          <a:prstGeom prst="roundRect">
            <a:avLst/>
          </a:prstGeom>
          <a:solidFill>
            <a:srgbClr val="5950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userDrawn="1"/>
        </p:nvSpPr>
        <p:spPr>
          <a:xfrm>
            <a:off x="11545555" y="0"/>
            <a:ext cx="640933" cy="731520"/>
          </a:xfrm>
          <a:prstGeom prst="roundRect">
            <a:avLst/>
          </a:prstGeom>
          <a:solidFill>
            <a:srgbClr val="5950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Slide Number Placeholder 5"/>
          <p:cNvSpPr>
            <a:spLocks noGrp="1"/>
          </p:cNvSpPr>
          <p:nvPr>
            <p:ph type="sldNum" sz="quarter" idx="4"/>
          </p:nvPr>
        </p:nvSpPr>
        <p:spPr>
          <a:xfrm>
            <a:off x="11454063" y="180372"/>
            <a:ext cx="564231" cy="415455"/>
          </a:xfrm>
          <a:prstGeom prst="rect">
            <a:avLst/>
          </a:prstGeom>
        </p:spPr>
        <p:txBody>
          <a:bodyPr vert="horz" lIns="91440" tIns="45720" rIns="91440" bIns="45720" rtlCol="0" anchor="ctr"/>
          <a:lstStyle>
            <a:lvl1pPr algn="r">
              <a:defRPr sz="1800" b="1" i="0" baseline="0">
                <a:solidFill>
                  <a:schemeClr val="bg1"/>
                </a:solidFill>
              </a:defRPr>
            </a:lvl1pPr>
          </a:lstStyle>
          <a:p>
            <a:fld id="{723C827A-E86B-ED4D-80D8-CBD20B6C0A62}" type="slidenum">
              <a:rPr lang="en-US" smtClean="0"/>
              <a:pPr/>
              <a:t>‹#›</a:t>
            </a:fld>
            <a:endParaRPr lang="en-US" dirty="0"/>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63204" y="251268"/>
            <a:ext cx="885613" cy="270998"/>
          </a:xfrm>
          <a:prstGeom prst="rect">
            <a:avLst/>
          </a:prstGeom>
        </p:spPr>
      </p:pic>
    </p:spTree>
    <p:extLst>
      <p:ext uri="{BB962C8B-B14F-4D97-AF65-F5344CB8AC3E}">
        <p14:creationId xmlns:p14="http://schemas.microsoft.com/office/powerpoint/2010/main" val="908448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over">
    <p:spTree>
      <p:nvGrpSpPr>
        <p:cNvPr id="1" name=""/>
        <p:cNvGrpSpPr/>
        <p:nvPr/>
      </p:nvGrpSpPr>
      <p:grpSpPr>
        <a:xfrm>
          <a:off x="0" y="0"/>
          <a:ext cx="0" cy="0"/>
          <a:chOff x="0" y="0"/>
          <a:chExt cx="0" cy="0"/>
        </a:xfrm>
      </p:grpSpPr>
      <p:sp>
        <p:nvSpPr>
          <p:cNvPr id="8" name="Rectangle 7"/>
          <p:cNvSpPr/>
          <p:nvPr userDrawn="1"/>
        </p:nvSpPr>
        <p:spPr>
          <a:xfrm>
            <a:off x="0" y="0"/>
            <a:ext cx="12192000" cy="6858000"/>
          </a:xfrm>
          <a:prstGeom prst="rect">
            <a:avLst/>
          </a:prstGeom>
          <a:solidFill>
            <a:srgbClr val="8C4F23"/>
          </a:solidFill>
          <a:ln w="228600">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98120" y="228600"/>
            <a:ext cx="11795760" cy="6400800"/>
          </a:xfrm>
          <a:prstGeom prst="rect">
            <a:avLst/>
          </a:prstGeom>
          <a:solidFill>
            <a:schemeClr val="bg1"/>
          </a:solidFill>
          <a:ln w="228600">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9"/>
          <p:cNvSpPr/>
          <p:nvPr userDrawn="1"/>
        </p:nvSpPr>
        <p:spPr>
          <a:xfrm>
            <a:off x="5510" y="0"/>
            <a:ext cx="1280160" cy="731520"/>
          </a:xfrm>
          <a:prstGeom prst="roundRect">
            <a:avLst/>
          </a:prstGeom>
          <a:solidFill>
            <a:srgbClr val="8C4F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userDrawn="1"/>
        </p:nvSpPr>
        <p:spPr>
          <a:xfrm>
            <a:off x="11545555" y="0"/>
            <a:ext cx="640933" cy="731520"/>
          </a:xfrm>
          <a:prstGeom prst="roundRect">
            <a:avLst/>
          </a:prstGeom>
          <a:solidFill>
            <a:srgbClr val="8C4F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Slide Number Placeholder 5"/>
          <p:cNvSpPr>
            <a:spLocks noGrp="1"/>
          </p:cNvSpPr>
          <p:nvPr>
            <p:ph type="sldNum" sz="quarter" idx="4"/>
          </p:nvPr>
        </p:nvSpPr>
        <p:spPr>
          <a:xfrm>
            <a:off x="11454063" y="180372"/>
            <a:ext cx="564231" cy="415455"/>
          </a:xfrm>
          <a:prstGeom prst="rect">
            <a:avLst/>
          </a:prstGeom>
        </p:spPr>
        <p:txBody>
          <a:bodyPr vert="horz" lIns="91440" tIns="45720" rIns="91440" bIns="45720" rtlCol="0" anchor="ctr"/>
          <a:lstStyle>
            <a:lvl1pPr algn="r">
              <a:defRPr sz="1800" b="1" i="0" baseline="0">
                <a:solidFill>
                  <a:schemeClr val="bg1"/>
                </a:solidFill>
              </a:defRPr>
            </a:lvl1pPr>
          </a:lstStyle>
          <a:p>
            <a:fld id="{723C827A-E86B-ED4D-80D8-CBD20B6C0A62}" type="slidenum">
              <a:rPr lang="en-US" smtClean="0"/>
              <a:pPr/>
              <a:t>‹#›</a:t>
            </a:fld>
            <a:endParaRPr lang="en-US" dirty="0"/>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9115" y="180372"/>
            <a:ext cx="872949" cy="382352"/>
          </a:xfrm>
          <a:prstGeom prst="rect">
            <a:avLst/>
          </a:prstGeom>
        </p:spPr>
      </p:pic>
    </p:spTree>
    <p:extLst>
      <p:ext uri="{BB962C8B-B14F-4D97-AF65-F5344CB8AC3E}">
        <p14:creationId xmlns:p14="http://schemas.microsoft.com/office/powerpoint/2010/main" val="15592469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hameleon">
    <p:spTree>
      <p:nvGrpSpPr>
        <p:cNvPr id="1" name=""/>
        <p:cNvGrpSpPr/>
        <p:nvPr/>
      </p:nvGrpSpPr>
      <p:grpSpPr>
        <a:xfrm>
          <a:off x="0" y="0"/>
          <a:ext cx="0" cy="0"/>
          <a:chOff x="0" y="0"/>
          <a:chExt cx="0" cy="0"/>
        </a:xfrm>
      </p:grpSpPr>
      <p:sp>
        <p:nvSpPr>
          <p:cNvPr id="7" name="Rectangle 6"/>
          <p:cNvSpPr/>
          <p:nvPr userDrawn="1"/>
        </p:nvSpPr>
        <p:spPr>
          <a:xfrm>
            <a:off x="0" y="0"/>
            <a:ext cx="12192000" cy="6858000"/>
          </a:xfrm>
          <a:prstGeom prst="rect">
            <a:avLst/>
          </a:prstGeom>
          <a:solidFill>
            <a:srgbClr val="5C6647"/>
          </a:solidFill>
          <a:ln w="228600">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198120" y="228600"/>
            <a:ext cx="11795760" cy="6400800"/>
          </a:xfrm>
          <a:prstGeom prst="rect">
            <a:avLst/>
          </a:prstGeom>
          <a:solidFill>
            <a:schemeClr val="bg1"/>
          </a:solidFill>
          <a:ln w="228600">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userDrawn="1"/>
        </p:nvSpPr>
        <p:spPr>
          <a:xfrm>
            <a:off x="5510" y="0"/>
            <a:ext cx="1280160" cy="731520"/>
          </a:xfrm>
          <a:prstGeom prst="roundRect">
            <a:avLst/>
          </a:prstGeom>
          <a:solidFill>
            <a:srgbClr val="5C66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9"/>
          <p:cNvSpPr/>
          <p:nvPr userDrawn="1"/>
        </p:nvSpPr>
        <p:spPr>
          <a:xfrm>
            <a:off x="11545555" y="0"/>
            <a:ext cx="640933" cy="731520"/>
          </a:xfrm>
          <a:prstGeom prst="roundRect">
            <a:avLst/>
          </a:prstGeom>
          <a:solidFill>
            <a:srgbClr val="5C66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lide Number Placeholder 5"/>
          <p:cNvSpPr>
            <a:spLocks noGrp="1"/>
          </p:cNvSpPr>
          <p:nvPr>
            <p:ph type="sldNum" sz="quarter" idx="4"/>
          </p:nvPr>
        </p:nvSpPr>
        <p:spPr>
          <a:xfrm>
            <a:off x="11454063" y="180372"/>
            <a:ext cx="564231" cy="415455"/>
          </a:xfrm>
          <a:prstGeom prst="rect">
            <a:avLst/>
          </a:prstGeom>
        </p:spPr>
        <p:txBody>
          <a:bodyPr vert="horz" lIns="91440" tIns="45720" rIns="91440" bIns="45720" rtlCol="0" anchor="ctr"/>
          <a:lstStyle>
            <a:lvl1pPr algn="r">
              <a:defRPr sz="1800" b="1" i="0" baseline="0">
                <a:solidFill>
                  <a:schemeClr val="bg1"/>
                </a:solidFill>
              </a:defRPr>
            </a:lvl1pPr>
          </a:lstStyle>
          <a:p>
            <a:fld id="{723C827A-E86B-ED4D-80D8-CBD20B6C0A62}" type="slidenum">
              <a:rPr lang="en-US" smtClean="0"/>
              <a:pPr/>
              <a:t>‹#›</a:t>
            </a:fld>
            <a:endParaRPr lang="en-US" dirty="0"/>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2607" y="338867"/>
            <a:ext cx="1015091" cy="175610"/>
          </a:xfrm>
          <a:prstGeom prst="rect">
            <a:avLst/>
          </a:prstGeom>
        </p:spPr>
      </p:pic>
    </p:spTree>
    <p:extLst>
      <p:ext uri="{BB962C8B-B14F-4D97-AF65-F5344CB8AC3E}">
        <p14:creationId xmlns:p14="http://schemas.microsoft.com/office/powerpoint/2010/main" val="520426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hoto DNA">
    <p:spTree>
      <p:nvGrpSpPr>
        <p:cNvPr id="1" name=""/>
        <p:cNvGrpSpPr/>
        <p:nvPr/>
      </p:nvGrpSpPr>
      <p:grpSpPr>
        <a:xfrm>
          <a:off x="0" y="0"/>
          <a:ext cx="0" cy="0"/>
          <a:chOff x="0" y="0"/>
          <a:chExt cx="0" cy="0"/>
        </a:xfrm>
      </p:grpSpPr>
      <p:sp>
        <p:nvSpPr>
          <p:cNvPr id="10" name="Rectangle 9"/>
          <p:cNvSpPr/>
          <p:nvPr userDrawn="1"/>
        </p:nvSpPr>
        <p:spPr>
          <a:xfrm>
            <a:off x="0" y="0"/>
            <a:ext cx="12192000" cy="6858000"/>
          </a:xfrm>
          <a:prstGeom prst="rect">
            <a:avLst/>
          </a:prstGeom>
          <a:solidFill>
            <a:srgbClr val="8C7531"/>
          </a:solidFill>
          <a:ln w="228600">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198120" y="228600"/>
            <a:ext cx="11795760" cy="6400800"/>
          </a:xfrm>
          <a:prstGeom prst="rect">
            <a:avLst/>
          </a:prstGeom>
          <a:solidFill>
            <a:schemeClr val="bg1"/>
          </a:solidFill>
          <a:ln w="228600">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p:cNvSpPr/>
          <p:nvPr userDrawn="1"/>
        </p:nvSpPr>
        <p:spPr>
          <a:xfrm>
            <a:off x="5510" y="0"/>
            <a:ext cx="1280160" cy="731520"/>
          </a:xfrm>
          <a:prstGeom prst="roundRect">
            <a:avLst/>
          </a:prstGeom>
          <a:solidFill>
            <a:srgbClr val="8C75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userDrawn="1"/>
        </p:nvSpPr>
        <p:spPr>
          <a:xfrm>
            <a:off x="11545555" y="0"/>
            <a:ext cx="640933" cy="731520"/>
          </a:xfrm>
          <a:prstGeom prst="roundRect">
            <a:avLst/>
          </a:prstGeom>
          <a:solidFill>
            <a:srgbClr val="8C75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Slide Number Placeholder 5"/>
          <p:cNvSpPr>
            <a:spLocks noGrp="1"/>
          </p:cNvSpPr>
          <p:nvPr>
            <p:ph type="sldNum" sz="quarter" idx="4"/>
          </p:nvPr>
        </p:nvSpPr>
        <p:spPr>
          <a:xfrm>
            <a:off x="11454063" y="180372"/>
            <a:ext cx="564231" cy="415455"/>
          </a:xfrm>
          <a:prstGeom prst="rect">
            <a:avLst/>
          </a:prstGeom>
        </p:spPr>
        <p:txBody>
          <a:bodyPr vert="horz" lIns="91440" tIns="45720" rIns="91440" bIns="45720" rtlCol="0" anchor="ctr"/>
          <a:lstStyle>
            <a:lvl1pPr algn="r">
              <a:defRPr sz="1800" b="1" i="0" baseline="0">
                <a:solidFill>
                  <a:schemeClr val="bg1"/>
                </a:solidFill>
              </a:defRPr>
            </a:lvl1pPr>
          </a:lstStyle>
          <a:p>
            <a:fld id="{723C827A-E86B-ED4D-80D8-CBD20B6C0A62}" type="slidenum">
              <a:rPr lang="en-US" smtClean="0"/>
              <a:pPr/>
              <a:t>‹#›</a:t>
            </a:fld>
            <a:endParaRPr lang="en-US" dirty="0"/>
          </a:p>
        </p:txBody>
      </p:sp>
      <p:pic>
        <p:nvPicPr>
          <p:cNvPr id="16" name="Picture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4696" y="169324"/>
            <a:ext cx="909667" cy="437550"/>
          </a:xfrm>
          <a:prstGeom prst="rect">
            <a:avLst/>
          </a:prstGeom>
        </p:spPr>
      </p:pic>
    </p:spTree>
    <p:extLst>
      <p:ext uri="{BB962C8B-B14F-4D97-AF65-F5344CB8AC3E}">
        <p14:creationId xmlns:p14="http://schemas.microsoft.com/office/powerpoint/2010/main" val="1839130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RuleZ">
    <p:spTree>
      <p:nvGrpSpPr>
        <p:cNvPr id="1" name=""/>
        <p:cNvGrpSpPr/>
        <p:nvPr/>
      </p:nvGrpSpPr>
      <p:grpSpPr>
        <a:xfrm>
          <a:off x="0" y="0"/>
          <a:ext cx="0" cy="0"/>
          <a:chOff x="0" y="0"/>
          <a:chExt cx="0" cy="0"/>
        </a:xfrm>
      </p:grpSpPr>
      <p:sp>
        <p:nvSpPr>
          <p:cNvPr id="5" name="Rectangle 4"/>
          <p:cNvSpPr/>
          <p:nvPr userDrawn="1"/>
        </p:nvSpPr>
        <p:spPr>
          <a:xfrm>
            <a:off x="0" y="0"/>
            <a:ext cx="12192000" cy="6858000"/>
          </a:xfrm>
          <a:prstGeom prst="rect">
            <a:avLst/>
          </a:prstGeom>
          <a:solidFill>
            <a:srgbClr val="4774B2"/>
          </a:solidFill>
          <a:ln w="228600">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userDrawn="1"/>
        </p:nvSpPr>
        <p:spPr>
          <a:xfrm>
            <a:off x="198120" y="228600"/>
            <a:ext cx="11795760" cy="6400800"/>
          </a:xfrm>
          <a:prstGeom prst="rect">
            <a:avLst/>
          </a:prstGeom>
          <a:solidFill>
            <a:schemeClr val="bg1"/>
          </a:solidFill>
          <a:ln w="228600">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userDrawn="1"/>
        </p:nvSpPr>
        <p:spPr>
          <a:xfrm>
            <a:off x="5510" y="0"/>
            <a:ext cx="1280160" cy="731520"/>
          </a:xfrm>
          <a:prstGeom prst="roundRect">
            <a:avLst/>
          </a:prstGeom>
          <a:solidFill>
            <a:srgbClr val="4774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userDrawn="1"/>
        </p:nvSpPr>
        <p:spPr>
          <a:xfrm>
            <a:off x="11545555" y="0"/>
            <a:ext cx="640933" cy="731520"/>
          </a:xfrm>
          <a:prstGeom prst="roundRect">
            <a:avLst/>
          </a:prstGeom>
          <a:solidFill>
            <a:srgbClr val="4774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5"/>
          <p:cNvSpPr>
            <a:spLocks noGrp="1"/>
          </p:cNvSpPr>
          <p:nvPr>
            <p:ph type="sldNum" sz="quarter" idx="4"/>
          </p:nvPr>
        </p:nvSpPr>
        <p:spPr>
          <a:xfrm>
            <a:off x="11454063" y="180372"/>
            <a:ext cx="564231" cy="415455"/>
          </a:xfrm>
          <a:prstGeom prst="rect">
            <a:avLst/>
          </a:prstGeom>
        </p:spPr>
        <p:txBody>
          <a:bodyPr vert="horz" lIns="91440" tIns="45720" rIns="91440" bIns="45720" rtlCol="0" anchor="ctr"/>
          <a:lstStyle>
            <a:lvl1pPr algn="r">
              <a:defRPr sz="1800" b="1" i="0" baseline="0">
                <a:solidFill>
                  <a:schemeClr val="bg1"/>
                </a:solidFill>
              </a:defRPr>
            </a:lvl1pPr>
          </a:lstStyle>
          <a:p>
            <a:fld id="{723C827A-E86B-ED4D-80D8-CBD20B6C0A62}" type="slidenum">
              <a:rPr lang="en-US" smtClean="0"/>
              <a:pPr/>
              <a:t>‹#›</a:t>
            </a:fld>
            <a:endParaRPr lang="en-US" dirty="0"/>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5120" y="125480"/>
            <a:ext cx="508000" cy="473456"/>
          </a:xfrm>
          <a:prstGeom prst="rect">
            <a:avLst/>
          </a:prstGeom>
        </p:spPr>
      </p:pic>
    </p:spTree>
    <p:extLst>
      <p:ext uri="{BB962C8B-B14F-4D97-AF65-F5344CB8AC3E}">
        <p14:creationId xmlns:p14="http://schemas.microsoft.com/office/powerpoint/2010/main" val="201204838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92735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4" r:id="rId4"/>
    <p:sldLayoutId id="2147483652" r:id="rId5"/>
    <p:sldLayoutId id="2147483657" r:id="rId6"/>
    <p:sldLayoutId id="2147483658" r:id="rId7"/>
    <p:sldLayoutId id="2147483653" r:id="rId8"/>
    <p:sldLayoutId id="2147483655" r:id="rId9"/>
    <p:sldLayoutId id="2147483656"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20.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 Id="rId3" Type="http://schemas.openxmlformats.org/officeDocument/2006/relationships/image" Target="../media/image21.jpg"/></Relationships>
</file>

<file path=ppt/slides/_rels/slide17.xml.rels><?xml version="1.0" encoding="UTF-8" standalone="yes"?>
<Relationships xmlns="http://schemas.openxmlformats.org/package/2006/relationships"><Relationship Id="rId3" Type="http://schemas.openxmlformats.org/officeDocument/2006/relationships/image" Target="../media/image21.jpg"/><Relationship Id="rId4" Type="http://schemas.openxmlformats.org/officeDocument/2006/relationships/image" Target="../media/image22.jpg"/><Relationship Id="rId5" Type="http://schemas.openxmlformats.org/officeDocument/2006/relationships/image" Target="../media/image23.jpg"/><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3" Type="http://schemas.openxmlformats.org/officeDocument/2006/relationships/image" Target="../media/image24.jpg"/><Relationship Id="rId4" Type="http://schemas.openxmlformats.org/officeDocument/2006/relationships/image" Target="../media/image25.jpg"/><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3" Type="http://schemas.openxmlformats.org/officeDocument/2006/relationships/image" Target="../media/image26.png"/><Relationship Id="rId4" Type="http://schemas.openxmlformats.org/officeDocument/2006/relationships/image" Target="../media/image27.jpg"/><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 Id="rId3" Type="http://schemas.openxmlformats.org/officeDocument/2006/relationships/image" Target="../media/image11.png"/></Relationships>
</file>

<file path=ppt/slides/_rels/slide3.xml.rels><?xml version="1.0" encoding="UTF-8" standalone="yes"?>
<Relationships xmlns="http://schemas.openxmlformats.org/package/2006/relationships"><Relationship Id="rId3" Type="http://schemas.openxmlformats.org/officeDocument/2006/relationships/image" Target="../media/image12.jpg"/><Relationship Id="rId4" Type="http://schemas.openxmlformats.org/officeDocument/2006/relationships/image" Target="../media/image13.jp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14.jpg"/><Relationship Id="rId4" Type="http://schemas.openxmlformats.org/officeDocument/2006/relationships/image" Target="../media/image15.jp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16.png"/><Relationship Id="rId4" Type="http://schemas.openxmlformats.org/officeDocument/2006/relationships/image" Target="../media/image17.jpg"/><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18.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1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p:txBody>
          <a:bodyPr/>
          <a:lstStyle/>
          <a:p>
            <a:fld id="{723C827A-E86B-ED4D-80D8-CBD20B6C0A62}" type="slidenum">
              <a:rPr lang="en-US" smtClean="0"/>
              <a:pPr/>
              <a:t>2</a:t>
            </a:fld>
            <a:endParaRPr lang="en-US"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2962" y="2124075"/>
            <a:ext cx="10058400" cy="2383840"/>
          </a:xfrm>
          <a:prstGeom prst="rect">
            <a:avLst/>
          </a:prstGeom>
        </p:spPr>
      </p:pic>
    </p:spTree>
    <p:extLst>
      <p:ext uri="{BB962C8B-B14F-4D97-AF65-F5344CB8AC3E}">
        <p14:creationId xmlns:p14="http://schemas.microsoft.com/office/powerpoint/2010/main" val="26976273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804737" y="339487"/>
            <a:ext cx="9383326" cy="874318"/>
          </a:xfrm>
          <a:prstGeom prst="rect">
            <a:avLst/>
          </a:prstGeom>
        </p:spPr>
        <p:txBody>
          <a:bodyPr tIns="0" anchor="t" anchorCtr="0"/>
          <a:lstStyle/>
          <a:p>
            <a:pPr algn="ctr"/>
            <a:r>
              <a:rPr lang="en-US" b="1" dirty="0" smtClean="0">
                <a:solidFill>
                  <a:srgbClr val="5B5B8C"/>
                </a:solidFill>
                <a:latin typeface="Lucida Sans"/>
                <a:cs typeface="Lucida Sans"/>
              </a:rPr>
              <a:t>Support Structure</a:t>
            </a:r>
            <a:endParaRPr lang="en-US" b="1" dirty="0">
              <a:solidFill>
                <a:srgbClr val="5B5B8C"/>
              </a:solidFill>
              <a:latin typeface="Lucida Sans"/>
              <a:ea typeface="Lucida Sans Demibold Roman" charset="0"/>
              <a:cs typeface="Lucida Sans"/>
            </a:endParaRPr>
          </a:p>
        </p:txBody>
      </p:sp>
      <p:sp>
        <p:nvSpPr>
          <p:cNvPr id="5" name="Slide Number Placeholder 4"/>
          <p:cNvSpPr>
            <a:spLocks noGrp="1"/>
          </p:cNvSpPr>
          <p:nvPr>
            <p:ph type="sldNum" sz="quarter" idx="4"/>
          </p:nvPr>
        </p:nvSpPr>
        <p:spPr/>
        <p:txBody>
          <a:bodyPr/>
          <a:lstStyle/>
          <a:p>
            <a:fld id="{723C827A-E86B-ED4D-80D8-CBD20B6C0A62}" type="slidenum">
              <a:rPr lang="en-US" smtClean="0"/>
              <a:pPr/>
              <a:t>11</a:t>
            </a:fld>
            <a:endParaRPr lang="en-US" dirty="0"/>
          </a:p>
        </p:txBody>
      </p:sp>
      <p:sp>
        <p:nvSpPr>
          <p:cNvPr id="8" name="Subtitle 2"/>
          <p:cNvSpPr txBox="1">
            <a:spLocks/>
          </p:cNvSpPr>
          <p:nvPr/>
        </p:nvSpPr>
        <p:spPr>
          <a:xfrm>
            <a:off x="1979858" y="2512619"/>
            <a:ext cx="9474205" cy="1894427"/>
          </a:xfrm>
          <a:prstGeom prst="rect">
            <a:avLst/>
          </a:prstGeom>
        </p:spPr>
        <p:txBody>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b="1" dirty="0" smtClean="0">
                <a:solidFill>
                  <a:srgbClr val="5B5B8C"/>
                </a:solidFill>
                <a:latin typeface="Lucida Grande" charset="0"/>
                <a:ea typeface="Lucida Grande" charset="0"/>
                <a:cs typeface="Lucida Grande" charset="0"/>
              </a:rPr>
              <a:t>Tier One Support</a:t>
            </a:r>
          </a:p>
          <a:p>
            <a:r>
              <a:rPr lang="en-US" b="1" dirty="0" smtClean="0">
                <a:solidFill>
                  <a:srgbClr val="5B5B8C"/>
                </a:solidFill>
                <a:latin typeface="Lucida Grande" charset="0"/>
                <a:ea typeface="Lucida Grande" charset="0"/>
                <a:cs typeface="Lucida Grande" charset="0"/>
              </a:rPr>
              <a:t>SPS – Support Project Services</a:t>
            </a:r>
          </a:p>
          <a:p>
            <a:r>
              <a:rPr lang="en-US" b="1" dirty="0" smtClean="0">
                <a:solidFill>
                  <a:srgbClr val="5B5B8C"/>
                </a:solidFill>
                <a:latin typeface="Lucida Grande" charset="0"/>
                <a:ea typeface="Lucida Grande" charset="0"/>
                <a:cs typeface="Lucida Grande" charset="0"/>
              </a:rPr>
              <a:t>Project Teams</a:t>
            </a:r>
            <a:endParaRPr lang="en-US" b="1" dirty="0">
              <a:solidFill>
                <a:srgbClr val="5B5B8C"/>
              </a:solidFill>
              <a:latin typeface="Lucida Grande" charset="0"/>
              <a:ea typeface="Lucida Grande" charset="0"/>
              <a:cs typeface="Lucida Grande" charset="0"/>
            </a:endParaRPr>
          </a:p>
        </p:txBody>
      </p:sp>
    </p:spTree>
    <p:extLst>
      <p:ext uri="{BB962C8B-B14F-4D97-AF65-F5344CB8AC3E}">
        <p14:creationId xmlns:p14="http://schemas.microsoft.com/office/powerpoint/2010/main" val="25852095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804737" y="339487"/>
            <a:ext cx="9383326" cy="874318"/>
          </a:xfrm>
          <a:prstGeom prst="rect">
            <a:avLst/>
          </a:prstGeom>
        </p:spPr>
        <p:txBody>
          <a:bodyPr tIns="0" anchor="t" anchorCtr="0"/>
          <a:lstStyle/>
          <a:p>
            <a:pPr algn="ctr"/>
            <a:r>
              <a:rPr lang="en-US" b="1" dirty="0" smtClean="0">
                <a:solidFill>
                  <a:srgbClr val="5B5B8C"/>
                </a:solidFill>
                <a:latin typeface="Lucida Sans"/>
                <a:cs typeface="Lucida Sans"/>
              </a:rPr>
              <a:t>Support Structure</a:t>
            </a:r>
            <a:endParaRPr lang="en-US" b="1" dirty="0">
              <a:solidFill>
                <a:srgbClr val="5B5B8C"/>
              </a:solidFill>
              <a:latin typeface="Lucida Sans"/>
              <a:ea typeface="Lucida Sans Demibold Roman" charset="0"/>
              <a:cs typeface="Lucida Sans"/>
            </a:endParaRPr>
          </a:p>
        </p:txBody>
      </p:sp>
      <p:sp>
        <p:nvSpPr>
          <p:cNvPr id="5" name="Slide Number Placeholder 4"/>
          <p:cNvSpPr>
            <a:spLocks noGrp="1"/>
          </p:cNvSpPr>
          <p:nvPr>
            <p:ph type="sldNum" sz="quarter" idx="4"/>
          </p:nvPr>
        </p:nvSpPr>
        <p:spPr/>
        <p:txBody>
          <a:bodyPr/>
          <a:lstStyle/>
          <a:p>
            <a:fld id="{723C827A-E86B-ED4D-80D8-CBD20B6C0A62}" type="slidenum">
              <a:rPr lang="en-US" smtClean="0"/>
              <a:pPr/>
              <a:t>12</a:t>
            </a:fld>
            <a:endParaRPr lang="en-US" dirty="0"/>
          </a:p>
        </p:txBody>
      </p:sp>
      <p:sp>
        <p:nvSpPr>
          <p:cNvPr id="8" name="Subtitle 2"/>
          <p:cNvSpPr txBox="1">
            <a:spLocks/>
          </p:cNvSpPr>
          <p:nvPr/>
        </p:nvSpPr>
        <p:spPr>
          <a:xfrm>
            <a:off x="2185315" y="2437923"/>
            <a:ext cx="4445340" cy="1091449"/>
          </a:xfrm>
          <a:prstGeom prst="rect">
            <a:avLst/>
          </a:prstGeom>
        </p:spPr>
        <p:txBody>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b="1" dirty="0" smtClean="0">
                <a:solidFill>
                  <a:srgbClr val="5B5B8C"/>
                </a:solidFill>
                <a:latin typeface="Lucida Grande" charset="0"/>
                <a:ea typeface="Lucida Grande" charset="0"/>
                <a:cs typeface="Lucida Grande" charset="0"/>
              </a:rPr>
              <a:t>Tracker</a:t>
            </a:r>
          </a:p>
          <a:p>
            <a:r>
              <a:rPr lang="en-US" b="1" dirty="0" smtClean="0">
                <a:solidFill>
                  <a:srgbClr val="5B5B8C"/>
                </a:solidFill>
                <a:latin typeface="Lucida Grande" charset="0"/>
                <a:ea typeface="Lucida Grande" charset="0"/>
                <a:cs typeface="Lucida Grande" charset="0"/>
              </a:rPr>
              <a:t>Live Chat</a:t>
            </a:r>
          </a:p>
        </p:txBody>
      </p:sp>
      <p:sp>
        <p:nvSpPr>
          <p:cNvPr id="6" name="Subtitle 2"/>
          <p:cNvSpPr txBox="1">
            <a:spLocks/>
          </p:cNvSpPr>
          <p:nvPr/>
        </p:nvSpPr>
        <p:spPr>
          <a:xfrm>
            <a:off x="3906659" y="1752145"/>
            <a:ext cx="4946666" cy="936902"/>
          </a:xfrm>
          <a:prstGeom prst="rect">
            <a:avLst/>
          </a:prstGeom>
        </p:spPr>
        <p:txBody>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ctr">
              <a:buNone/>
            </a:pPr>
            <a:r>
              <a:rPr lang="en-US" b="1" dirty="0" smtClean="0">
                <a:solidFill>
                  <a:srgbClr val="5B5B8C"/>
                </a:solidFill>
                <a:latin typeface="Lucida Grande" charset="0"/>
                <a:ea typeface="Lucida Grande" charset="0"/>
                <a:cs typeface="Lucida Grande" charset="0"/>
              </a:rPr>
              <a:t>Tier One Support</a:t>
            </a:r>
          </a:p>
        </p:txBody>
      </p:sp>
      <p:pic>
        <p:nvPicPr>
          <p:cNvPr id="3" name="Picture 2" descr="images-3.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30655" y="3937000"/>
            <a:ext cx="3367704" cy="1683852"/>
          </a:xfrm>
          <a:prstGeom prst="rect">
            <a:avLst/>
          </a:prstGeom>
        </p:spPr>
      </p:pic>
    </p:spTree>
    <p:extLst>
      <p:ext uri="{BB962C8B-B14F-4D97-AF65-F5344CB8AC3E}">
        <p14:creationId xmlns:p14="http://schemas.microsoft.com/office/powerpoint/2010/main" val="35254260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804737" y="339487"/>
            <a:ext cx="9383326" cy="874318"/>
          </a:xfrm>
          <a:prstGeom prst="rect">
            <a:avLst/>
          </a:prstGeom>
        </p:spPr>
        <p:txBody>
          <a:bodyPr tIns="0" anchor="t" anchorCtr="0"/>
          <a:lstStyle/>
          <a:p>
            <a:pPr algn="ctr"/>
            <a:r>
              <a:rPr lang="en-US" b="1" dirty="0" smtClean="0">
                <a:solidFill>
                  <a:srgbClr val="5B5B8C"/>
                </a:solidFill>
                <a:latin typeface="Lucida Sans"/>
                <a:cs typeface="Lucida Sans"/>
              </a:rPr>
              <a:t>Support Structure</a:t>
            </a:r>
            <a:endParaRPr lang="en-US" b="1" dirty="0">
              <a:solidFill>
                <a:srgbClr val="5B5B8C"/>
              </a:solidFill>
              <a:latin typeface="Lucida Sans"/>
              <a:ea typeface="Lucida Sans Demibold Roman" charset="0"/>
              <a:cs typeface="Lucida Sans"/>
            </a:endParaRPr>
          </a:p>
        </p:txBody>
      </p:sp>
      <p:sp>
        <p:nvSpPr>
          <p:cNvPr id="5" name="Slide Number Placeholder 4"/>
          <p:cNvSpPr>
            <a:spLocks noGrp="1"/>
          </p:cNvSpPr>
          <p:nvPr>
            <p:ph type="sldNum" sz="quarter" idx="4"/>
          </p:nvPr>
        </p:nvSpPr>
        <p:spPr/>
        <p:txBody>
          <a:bodyPr/>
          <a:lstStyle/>
          <a:p>
            <a:fld id="{723C827A-E86B-ED4D-80D8-CBD20B6C0A62}" type="slidenum">
              <a:rPr lang="en-US" smtClean="0"/>
              <a:pPr/>
              <a:t>13</a:t>
            </a:fld>
            <a:endParaRPr lang="en-US" dirty="0"/>
          </a:p>
        </p:txBody>
      </p:sp>
      <p:sp>
        <p:nvSpPr>
          <p:cNvPr id="8" name="Subtitle 2"/>
          <p:cNvSpPr txBox="1">
            <a:spLocks/>
          </p:cNvSpPr>
          <p:nvPr/>
        </p:nvSpPr>
        <p:spPr>
          <a:xfrm>
            <a:off x="2185315" y="2437923"/>
            <a:ext cx="5883538" cy="3294973"/>
          </a:xfrm>
          <a:prstGeom prst="rect">
            <a:avLst/>
          </a:prstGeom>
        </p:spPr>
        <p:txBody>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b="1" dirty="0" smtClean="0">
                <a:solidFill>
                  <a:srgbClr val="5B5B8C"/>
                </a:solidFill>
                <a:latin typeface="Lucida Grande" charset="0"/>
                <a:ea typeface="Lucida Grande" charset="0"/>
                <a:cs typeface="Lucida Grande" charset="0"/>
              </a:rPr>
              <a:t>Small quick mini “projects”</a:t>
            </a:r>
          </a:p>
          <a:p>
            <a:r>
              <a:rPr lang="en-US" b="1" dirty="0" smtClean="0">
                <a:solidFill>
                  <a:srgbClr val="5B5B8C"/>
                </a:solidFill>
                <a:latin typeface="Lucida Grande" charset="0"/>
                <a:ea typeface="Lucida Grande" charset="0"/>
                <a:cs typeface="Lucida Grande" charset="0"/>
              </a:rPr>
              <a:t>Database manipulations</a:t>
            </a:r>
          </a:p>
          <a:p>
            <a:r>
              <a:rPr lang="en-US" b="1" dirty="0" smtClean="0">
                <a:solidFill>
                  <a:srgbClr val="5B5B8C"/>
                </a:solidFill>
                <a:latin typeface="Lucida Grande" charset="0"/>
                <a:ea typeface="Lucida Grande" charset="0"/>
                <a:cs typeface="Lucida Grande" charset="0"/>
              </a:rPr>
              <a:t>One time queries</a:t>
            </a:r>
          </a:p>
          <a:p>
            <a:r>
              <a:rPr lang="en-US" b="1" dirty="0" smtClean="0">
                <a:solidFill>
                  <a:srgbClr val="5B5B8C"/>
                </a:solidFill>
                <a:latin typeface="Lucida Grande" charset="0"/>
                <a:ea typeface="Lucida Grande" charset="0"/>
                <a:cs typeface="Lucida Grande" charset="0"/>
              </a:rPr>
              <a:t>One-off exports</a:t>
            </a:r>
          </a:p>
          <a:p>
            <a:r>
              <a:rPr lang="en-US" b="1" dirty="0" smtClean="0">
                <a:solidFill>
                  <a:srgbClr val="5B5B8C"/>
                </a:solidFill>
                <a:latin typeface="Lucida Grande" charset="0"/>
                <a:ea typeface="Lucida Grande" charset="0"/>
                <a:cs typeface="Lucida Grande" charset="0"/>
              </a:rPr>
              <a:t>Custom Templates</a:t>
            </a:r>
          </a:p>
          <a:p>
            <a:r>
              <a:rPr lang="en-US" b="1" dirty="0" err="1" smtClean="0">
                <a:solidFill>
                  <a:srgbClr val="5B5B8C"/>
                </a:solidFill>
                <a:latin typeface="Lucida Grande" charset="0"/>
                <a:ea typeface="Lucida Grande" charset="0"/>
                <a:cs typeface="Lucida Grande" charset="0"/>
              </a:rPr>
              <a:t>ToolZ</a:t>
            </a:r>
            <a:r>
              <a:rPr lang="en-US" b="1" dirty="0" smtClean="0">
                <a:solidFill>
                  <a:srgbClr val="5B5B8C"/>
                </a:solidFill>
                <a:latin typeface="Lucida Grande" charset="0"/>
                <a:ea typeface="Lucida Grande" charset="0"/>
                <a:cs typeface="Lucida Grande" charset="0"/>
              </a:rPr>
              <a:t> reports and Widgets</a:t>
            </a:r>
          </a:p>
        </p:txBody>
      </p:sp>
      <p:sp>
        <p:nvSpPr>
          <p:cNvPr id="6" name="Subtitle 2"/>
          <p:cNvSpPr txBox="1">
            <a:spLocks/>
          </p:cNvSpPr>
          <p:nvPr/>
        </p:nvSpPr>
        <p:spPr>
          <a:xfrm>
            <a:off x="3184582" y="1501021"/>
            <a:ext cx="6892146" cy="936902"/>
          </a:xfrm>
          <a:prstGeom prst="rect">
            <a:avLst/>
          </a:prstGeom>
        </p:spPr>
        <p:txBody>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ctr">
              <a:buNone/>
            </a:pPr>
            <a:r>
              <a:rPr lang="en-US" b="1" dirty="0" smtClean="0">
                <a:solidFill>
                  <a:srgbClr val="5B5B8C"/>
                </a:solidFill>
                <a:latin typeface="Lucida Grande" charset="0"/>
                <a:ea typeface="Lucida Grande" charset="0"/>
                <a:cs typeface="Lucida Grande" charset="0"/>
              </a:rPr>
              <a:t>SPS – Support Project Services</a:t>
            </a:r>
          </a:p>
          <a:p>
            <a:pPr marL="0" indent="0" algn="ctr">
              <a:buNone/>
            </a:pPr>
            <a:endParaRPr lang="en-US" b="1" dirty="0" smtClean="0">
              <a:solidFill>
                <a:srgbClr val="5B5B8C"/>
              </a:solidFill>
              <a:latin typeface="Lucida Grande" charset="0"/>
              <a:ea typeface="Lucida Grande" charset="0"/>
              <a:cs typeface="Lucida Grande" charset="0"/>
            </a:endParaRPr>
          </a:p>
        </p:txBody>
      </p:sp>
    </p:spTree>
    <p:extLst>
      <p:ext uri="{BB962C8B-B14F-4D97-AF65-F5344CB8AC3E}">
        <p14:creationId xmlns:p14="http://schemas.microsoft.com/office/powerpoint/2010/main" val="1230807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804737" y="339487"/>
            <a:ext cx="9383326" cy="874318"/>
          </a:xfrm>
          <a:prstGeom prst="rect">
            <a:avLst/>
          </a:prstGeom>
        </p:spPr>
        <p:txBody>
          <a:bodyPr tIns="0" anchor="t" anchorCtr="0"/>
          <a:lstStyle/>
          <a:p>
            <a:pPr algn="ctr"/>
            <a:r>
              <a:rPr lang="en-US" b="1" dirty="0" smtClean="0">
                <a:solidFill>
                  <a:srgbClr val="5B5B8C"/>
                </a:solidFill>
                <a:latin typeface="Lucida Sans"/>
                <a:cs typeface="Lucida Sans"/>
              </a:rPr>
              <a:t>Support Structure</a:t>
            </a:r>
            <a:endParaRPr lang="en-US" b="1" dirty="0">
              <a:solidFill>
                <a:srgbClr val="5B5B8C"/>
              </a:solidFill>
              <a:latin typeface="Lucida Sans"/>
              <a:ea typeface="Lucida Sans Demibold Roman" charset="0"/>
              <a:cs typeface="Lucida Sans"/>
            </a:endParaRPr>
          </a:p>
        </p:txBody>
      </p:sp>
      <p:sp>
        <p:nvSpPr>
          <p:cNvPr id="5" name="Slide Number Placeholder 4"/>
          <p:cNvSpPr>
            <a:spLocks noGrp="1"/>
          </p:cNvSpPr>
          <p:nvPr>
            <p:ph type="sldNum" sz="quarter" idx="4"/>
          </p:nvPr>
        </p:nvSpPr>
        <p:spPr/>
        <p:txBody>
          <a:bodyPr/>
          <a:lstStyle/>
          <a:p>
            <a:fld id="{723C827A-E86B-ED4D-80D8-CBD20B6C0A62}" type="slidenum">
              <a:rPr lang="en-US" smtClean="0"/>
              <a:pPr/>
              <a:t>14</a:t>
            </a:fld>
            <a:endParaRPr lang="en-US" dirty="0"/>
          </a:p>
        </p:txBody>
      </p:sp>
      <p:sp>
        <p:nvSpPr>
          <p:cNvPr id="8" name="Subtitle 2"/>
          <p:cNvSpPr txBox="1">
            <a:spLocks/>
          </p:cNvSpPr>
          <p:nvPr/>
        </p:nvSpPr>
        <p:spPr>
          <a:xfrm>
            <a:off x="2185315" y="2437923"/>
            <a:ext cx="3642190" cy="1726363"/>
          </a:xfrm>
          <a:prstGeom prst="rect">
            <a:avLst/>
          </a:prstGeom>
        </p:spPr>
        <p:txBody>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b="1" dirty="0" smtClean="0">
                <a:solidFill>
                  <a:srgbClr val="5B5B8C"/>
                </a:solidFill>
                <a:latin typeface="Lucida Grande" charset="0"/>
                <a:ea typeface="Lucida Grande" charset="0"/>
                <a:cs typeface="Lucida Grande" charset="0"/>
              </a:rPr>
              <a:t>Project Manager</a:t>
            </a:r>
          </a:p>
          <a:p>
            <a:r>
              <a:rPr lang="en-US" b="1" dirty="0" smtClean="0">
                <a:solidFill>
                  <a:srgbClr val="5B5B8C"/>
                </a:solidFill>
                <a:latin typeface="Lucida Grande" charset="0"/>
                <a:ea typeface="Lucida Grande" charset="0"/>
                <a:cs typeface="Lucida Grande" charset="0"/>
              </a:rPr>
              <a:t>Developer</a:t>
            </a:r>
          </a:p>
          <a:p>
            <a:r>
              <a:rPr lang="en-US" b="1" dirty="0" smtClean="0">
                <a:solidFill>
                  <a:srgbClr val="5B5B8C"/>
                </a:solidFill>
                <a:latin typeface="Lucida Grande" charset="0"/>
                <a:ea typeface="Lucida Grande" charset="0"/>
                <a:cs typeface="Lucida Grande" charset="0"/>
              </a:rPr>
              <a:t>QA Engineer</a:t>
            </a:r>
          </a:p>
        </p:txBody>
      </p:sp>
      <p:sp>
        <p:nvSpPr>
          <p:cNvPr id="6" name="Subtitle 2"/>
          <p:cNvSpPr txBox="1">
            <a:spLocks/>
          </p:cNvSpPr>
          <p:nvPr/>
        </p:nvSpPr>
        <p:spPr>
          <a:xfrm>
            <a:off x="3184582" y="1501021"/>
            <a:ext cx="6892146" cy="936902"/>
          </a:xfrm>
          <a:prstGeom prst="rect">
            <a:avLst/>
          </a:prstGeom>
        </p:spPr>
        <p:txBody>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ctr">
              <a:buNone/>
            </a:pPr>
            <a:r>
              <a:rPr lang="en-US" b="1" dirty="0" smtClean="0">
                <a:solidFill>
                  <a:srgbClr val="5B5B8C"/>
                </a:solidFill>
                <a:latin typeface="Lucida Grande" charset="0"/>
                <a:ea typeface="Lucida Grande" charset="0"/>
                <a:cs typeface="Lucida Grande" charset="0"/>
              </a:rPr>
              <a:t>Project Teams</a:t>
            </a:r>
          </a:p>
          <a:p>
            <a:pPr marL="0" indent="0" algn="ctr">
              <a:buNone/>
            </a:pPr>
            <a:endParaRPr lang="en-US" b="1" dirty="0" smtClean="0">
              <a:solidFill>
                <a:srgbClr val="5B5B8C"/>
              </a:solidFill>
              <a:latin typeface="Lucida Grande" charset="0"/>
              <a:ea typeface="Lucida Grande" charset="0"/>
              <a:cs typeface="Lucida Grande" charset="0"/>
            </a:endParaRPr>
          </a:p>
        </p:txBody>
      </p:sp>
      <p:sp>
        <p:nvSpPr>
          <p:cNvPr id="7" name="Subtitle 2"/>
          <p:cNvSpPr txBox="1">
            <a:spLocks/>
          </p:cNvSpPr>
          <p:nvPr/>
        </p:nvSpPr>
        <p:spPr>
          <a:xfrm>
            <a:off x="6876445" y="4164286"/>
            <a:ext cx="3642190" cy="2035458"/>
          </a:xfrm>
          <a:prstGeom prst="rect">
            <a:avLst/>
          </a:prstGeom>
        </p:spPr>
        <p:txBody>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b="1" dirty="0" smtClean="0">
                <a:solidFill>
                  <a:srgbClr val="5B5B8C"/>
                </a:solidFill>
                <a:latin typeface="Lucida Grande" charset="0"/>
                <a:ea typeface="Lucida Grande" charset="0"/>
                <a:cs typeface="Lucida Grande" charset="0"/>
              </a:rPr>
              <a:t>Big Projects</a:t>
            </a:r>
          </a:p>
          <a:p>
            <a:r>
              <a:rPr lang="en-US" b="1" dirty="0" smtClean="0">
                <a:solidFill>
                  <a:srgbClr val="5B5B8C"/>
                </a:solidFill>
                <a:latin typeface="Lucida Grande" charset="0"/>
                <a:ea typeface="Lucida Grande" charset="0"/>
                <a:cs typeface="Lucida Grande" charset="0"/>
              </a:rPr>
              <a:t>Custom Reports</a:t>
            </a:r>
          </a:p>
          <a:p>
            <a:r>
              <a:rPr lang="en-US" b="1" dirty="0" smtClean="0">
                <a:solidFill>
                  <a:srgbClr val="5B5B8C"/>
                </a:solidFill>
                <a:latin typeface="Lucida Grande" charset="0"/>
                <a:ea typeface="Lucida Grande" charset="0"/>
                <a:cs typeface="Lucida Grande" charset="0"/>
              </a:rPr>
              <a:t>Action Plans</a:t>
            </a:r>
          </a:p>
          <a:p>
            <a:r>
              <a:rPr lang="en-US" b="1" dirty="0" smtClean="0">
                <a:solidFill>
                  <a:srgbClr val="5B5B8C"/>
                </a:solidFill>
                <a:latin typeface="Lucida Grande" charset="0"/>
                <a:ea typeface="Lucida Grande" charset="0"/>
                <a:cs typeface="Lucida Grande" charset="0"/>
              </a:rPr>
              <a:t>SSO’s</a:t>
            </a:r>
          </a:p>
        </p:txBody>
      </p:sp>
    </p:spTree>
    <p:extLst>
      <p:ext uri="{BB962C8B-B14F-4D97-AF65-F5344CB8AC3E}">
        <p14:creationId xmlns:p14="http://schemas.microsoft.com/office/powerpoint/2010/main" val="24017005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804737" y="339487"/>
            <a:ext cx="9383326" cy="874318"/>
          </a:xfrm>
          <a:prstGeom prst="rect">
            <a:avLst/>
          </a:prstGeom>
        </p:spPr>
        <p:txBody>
          <a:bodyPr tIns="0" anchor="t" anchorCtr="0"/>
          <a:lstStyle/>
          <a:p>
            <a:pPr algn="ctr"/>
            <a:r>
              <a:rPr lang="en-US" b="1" dirty="0" smtClean="0">
                <a:solidFill>
                  <a:srgbClr val="5B5B8C"/>
                </a:solidFill>
                <a:latin typeface="Lucida Sans"/>
                <a:cs typeface="Lucida Sans"/>
              </a:rPr>
              <a:t>Project Process</a:t>
            </a:r>
            <a:endParaRPr lang="en-US" b="1" dirty="0">
              <a:solidFill>
                <a:srgbClr val="5B5B8C"/>
              </a:solidFill>
              <a:latin typeface="Lucida Sans"/>
              <a:ea typeface="Lucida Sans Demibold Roman" charset="0"/>
              <a:cs typeface="Lucida Sans"/>
            </a:endParaRPr>
          </a:p>
        </p:txBody>
      </p:sp>
      <p:sp>
        <p:nvSpPr>
          <p:cNvPr id="5" name="Slide Number Placeholder 4"/>
          <p:cNvSpPr>
            <a:spLocks noGrp="1"/>
          </p:cNvSpPr>
          <p:nvPr>
            <p:ph type="sldNum" sz="quarter" idx="4"/>
          </p:nvPr>
        </p:nvSpPr>
        <p:spPr/>
        <p:txBody>
          <a:bodyPr/>
          <a:lstStyle/>
          <a:p>
            <a:fld id="{723C827A-E86B-ED4D-80D8-CBD20B6C0A62}" type="slidenum">
              <a:rPr lang="en-US" smtClean="0"/>
              <a:pPr/>
              <a:t>15</a:t>
            </a:fld>
            <a:endParaRPr lang="en-US" dirty="0"/>
          </a:p>
        </p:txBody>
      </p:sp>
      <p:sp>
        <p:nvSpPr>
          <p:cNvPr id="8" name="Subtitle 2"/>
          <p:cNvSpPr txBox="1">
            <a:spLocks/>
          </p:cNvSpPr>
          <p:nvPr/>
        </p:nvSpPr>
        <p:spPr>
          <a:xfrm>
            <a:off x="1804737" y="2027094"/>
            <a:ext cx="9649326" cy="4583475"/>
          </a:xfrm>
          <a:prstGeom prst="rect">
            <a:avLst/>
          </a:prstGeom>
        </p:spPr>
        <p:txBody>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en-US" b="1" dirty="0">
                <a:solidFill>
                  <a:srgbClr val="5B5B8C"/>
                </a:solidFill>
                <a:latin typeface="Lucida Grande" charset="0"/>
                <a:ea typeface="Lucida Grande" charset="0"/>
                <a:cs typeface="Lucida Grande" charset="0"/>
              </a:rPr>
              <a:t>1.	Tracker Request comes in</a:t>
            </a:r>
          </a:p>
          <a:p>
            <a:pPr marL="0" indent="0">
              <a:buNone/>
            </a:pPr>
            <a:r>
              <a:rPr lang="en-US" b="1" dirty="0">
                <a:solidFill>
                  <a:srgbClr val="5B5B8C"/>
                </a:solidFill>
                <a:latin typeface="Lucida Grande" charset="0"/>
                <a:ea typeface="Lucida Grande" charset="0"/>
                <a:cs typeface="Lucida Grande" charset="0"/>
              </a:rPr>
              <a:t>2.	Ballpark </a:t>
            </a:r>
            <a:r>
              <a:rPr lang="en-US" b="1" dirty="0" smtClean="0">
                <a:solidFill>
                  <a:srgbClr val="5B5B8C"/>
                </a:solidFill>
                <a:latin typeface="Lucida Grande" charset="0"/>
                <a:ea typeface="Lucida Grande" charset="0"/>
                <a:cs typeface="Lucida Grande" charset="0"/>
              </a:rPr>
              <a:t>estimate obtained </a:t>
            </a:r>
            <a:r>
              <a:rPr lang="en-US" b="1" dirty="0">
                <a:solidFill>
                  <a:srgbClr val="5B5B8C"/>
                </a:solidFill>
                <a:latin typeface="Lucida Grande" charset="0"/>
                <a:ea typeface="Lucida Grande" charset="0"/>
                <a:cs typeface="Lucida Grande" charset="0"/>
              </a:rPr>
              <a:t>during PM </a:t>
            </a:r>
            <a:r>
              <a:rPr lang="en-US" b="1" dirty="0" smtClean="0">
                <a:solidFill>
                  <a:srgbClr val="5B5B8C"/>
                </a:solidFill>
                <a:latin typeface="Lucida Grande" charset="0"/>
                <a:ea typeface="Lucida Grande" charset="0"/>
                <a:cs typeface="Lucida Grande" charset="0"/>
              </a:rPr>
              <a:t>Huddle</a:t>
            </a:r>
            <a:endParaRPr lang="en-US" b="1" dirty="0">
              <a:solidFill>
                <a:srgbClr val="5B5B8C"/>
              </a:solidFill>
              <a:latin typeface="Lucida Grande" charset="0"/>
              <a:ea typeface="Lucida Grande" charset="0"/>
              <a:cs typeface="Lucida Grande" charset="0"/>
            </a:endParaRPr>
          </a:p>
          <a:p>
            <a:pPr marL="0" indent="0">
              <a:buNone/>
            </a:pPr>
            <a:r>
              <a:rPr lang="en-US" b="1" dirty="0">
                <a:solidFill>
                  <a:srgbClr val="5B5B8C"/>
                </a:solidFill>
                <a:latin typeface="Lucida Grande" charset="0"/>
                <a:ea typeface="Lucida Grande" charset="0"/>
                <a:cs typeface="Lucida Grande" charset="0"/>
              </a:rPr>
              <a:t>3.	</a:t>
            </a:r>
            <a:r>
              <a:rPr lang="en-US" b="1" dirty="0" smtClean="0">
                <a:solidFill>
                  <a:srgbClr val="5B5B8C"/>
                </a:solidFill>
                <a:latin typeface="Lucida Grande" charset="0"/>
                <a:ea typeface="Lucida Grande" charset="0"/>
                <a:cs typeface="Lucida Grande" charset="0"/>
              </a:rPr>
              <a:t>Estimate accepted</a:t>
            </a:r>
            <a:endParaRPr lang="en-US" b="1" dirty="0">
              <a:solidFill>
                <a:srgbClr val="5B5B8C"/>
              </a:solidFill>
              <a:latin typeface="Lucida Grande" charset="0"/>
              <a:ea typeface="Lucida Grande" charset="0"/>
              <a:cs typeface="Lucida Grande" charset="0"/>
            </a:endParaRPr>
          </a:p>
          <a:p>
            <a:pPr marL="0" indent="0">
              <a:buNone/>
            </a:pPr>
            <a:r>
              <a:rPr lang="en-US" b="1" dirty="0">
                <a:solidFill>
                  <a:srgbClr val="5B5B8C"/>
                </a:solidFill>
                <a:latin typeface="Lucida Grande" charset="0"/>
                <a:ea typeface="Lucida Grande" charset="0"/>
                <a:cs typeface="Lucida Grande" charset="0"/>
              </a:rPr>
              <a:t>4.	Basic requirements are confirmed</a:t>
            </a:r>
          </a:p>
          <a:p>
            <a:pPr marL="0" indent="0">
              <a:buNone/>
            </a:pPr>
            <a:r>
              <a:rPr lang="en-US" b="1" dirty="0">
                <a:solidFill>
                  <a:srgbClr val="5B5B8C"/>
                </a:solidFill>
                <a:latin typeface="Lucida Grande" charset="0"/>
                <a:ea typeface="Lucida Grande" charset="0"/>
                <a:cs typeface="Lucida Grande" charset="0"/>
              </a:rPr>
              <a:t>5.	Project gets scheduled with due dates</a:t>
            </a:r>
          </a:p>
          <a:p>
            <a:pPr marL="0" indent="0">
              <a:buNone/>
            </a:pPr>
            <a:r>
              <a:rPr lang="en-US" b="1" dirty="0">
                <a:solidFill>
                  <a:srgbClr val="5B5B8C"/>
                </a:solidFill>
                <a:latin typeface="Lucida Grande" charset="0"/>
                <a:ea typeface="Lucida Grande" charset="0"/>
                <a:cs typeface="Lucida Grande" charset="0"/>
              </a:rPr>
              <a:t>6.	Detailed requirements are gathered</a:t>
            </a:r>
          </a:p>
          <a:p>
            <a:pPr marL="0" indent="0">
              <a:buNone/>
            </a:pPr>
            <a:r>
              <a:rPr lang="en-US" b="1" dirty="0">
                <a:solidFill>
                  <a:srgbClr val="5B5B8C"/>
                </a:solidFill>
                <a:latin typeface="Lucida Grande" charset="0"/>
                <a:ea typeface="Lucida Grande" charset="0"/>
                <a:cs typeface="Lucida Grande" charset="0"/>
              </a:rPr>
              <a:t>7.	Spec written</a:t>
            </a:r>
          </a:p>
          <a:p>
            <a:pPr marL="0" indent="0">
              <a:buNone/>
            </a:pPr>
            <a:r>
              <a:rPr lang="en-US" b="1" dirty="0">
                <a:solidFill>
                  <a:srgbClr val="5B5B8C"/>
                </a:solidFill>
                <a:latin typeface="Lucida Grande" charset="0"/>
                <a:ea typeface="Lucida Grande" charset="0"/>
                <a:cs typeface="Lucida Grande" charset="0"/>
              </a:rPr>
              <a:t>8.	Spec approved</a:t>
            </a:r>
          </a:p>
          <a:p>
            <a:pPr marL="0" indent="0">
              <a:buNone/>
            </a:pPr>
            <a:r>
              <a:rPr lang="en-US" b="1" dirty="0">
                <a:solidFill>
                  <a:srgbClr val="5B5B8C"/>
                </a:solidFill>
                <a:latin typeface="Lucida Grande" charset="0"/>
                <a:ea typeface="Lucida Grande" charset="0"/>
                <a:cs typeface="Lucida Grande" charset="0"/>
              </a:rPr>
              <a:t>9.	Development / QA </a:t>
            </a:r>
            <a:r>
              <a:rPr lang="en-US" b="1" dirty="0" smtClean="0">
                <a:solidFill>
                  <a:srgbClr val="5B5B8C"/>
                </a:solidFill>
                <a:latin typeface="Lucida Grande" charset="0"/>
                <a:ea typeface="Lucida Grande" charset="0"/>
                <a:cs typeface="Lucida Grande" charset="0"/>
              </a:rPr>
              <a:t>cycle</a:t>
            </a:r>
            <a:endParaRPr lang="en-US" b="1" dirty="0">
              <a:solidFill>
                <a:srgbClr val="5B5B8C"/>
              </a:solidFill>
              <a:latin typeface="Lucida Grande" charset="0"/>
              <a:ea typeface="Lucida Grande" charset="0"/>
              <a:cs typeface="Lucida Grande" charset="0"/>
            </a:endParaRPr>
          </a:p>
        </p:txBody>
      </p:sp>
      <p:sp>
        <p:nvSpPr>
          <p:cNvPr id="6" name="Subtitle 2"/>
          <p:cNvSpPr txBox="1">
            <a:spLocks/>
          </p:cNvSpPr>
          <p:nvPr/>
        </p:nvSpPr>
        <p:spPr>
          <a:xfrm>
            <a:off x="1804737" y="1146215"/>
            <a:ext cx="9383326" cy="665155"/>
          </a:xfrm>
          <a:prstGeom prst="rect">
            <a:avLst/>
          </a:prstGeom>
        </p:spPr>
        <p:txBody>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ctr">
              <a:buNone/>
            </a:pPr>
            <a:r>
              <a:rPr lang="en-US" b="1" dirty="0">
                <a:solidFill>
                  <a:srgbClr val="5B5B8C"/>
                </a:solidFill>
                <a:latin typeface="Lucida Grande" charset="0"/>
                <a:ea typeface="Lucida Grande" charset="0"/>
                <a:cs typeface="Lucida Grande" charset="0"/>
              </a:rPr>
              <a:t> http://</a:t>
            </a:r>
            <a:r>
              <a:rPr lang="en-US" b="1" dirty="0" err="1">
                <a:solidFill>
                  <a:srgbClr val="5B5B8C"/>
                </a:solidFill>
                <a:latin typeface="Lucida Grande" charset="0"/>
                <a:ea typeface="Lucida Grande" charset="0"/>
                <a:cs typeface="Lucida Grande" charset="0"/>
              </a:rPr>
              <a:t>go.sassiex.com</a:t>
            </a:r>
            <a:r>
              <a:rPr lang="en-US" b="1" dirty="0">
                <a:solidFill>
                  <a:srgbClr val="5B5B8C"/>
                </a:solidFill>
                <a:latin typeface="Lucida Grande" charset="0"/>
                <a:ea typeface="Lucida Grande" charset="0"/>
                <a:cs typeface="Lucida Grande" charset="0"/>
              </a:rPr>
              <a:t>/</a:t>
            </a:r>
            <a:r>
              <a:rPr lang="en-US" b="1" dirty="0" err="1">
                <a:solidFill>
                  <a:srgbClr val="5B5B8C"/>
                </a:solidFill>
                <a:latin typeface="Lucida Grande" charset="0"/>
                <a:ea typeface="Lucida Grande" charset="0"/>
                <a:cs typeface="Lucida Grande" charset="0"/>
              </a:rPr>
              <a:t>ProjectProcess</a:t>
            </a:r>
            <a:endParaRPr lang="en-US" b="1" dirty="0" smtClean="0">
              <a:solidFill>
                <a:srgbClr val="5B5B8C"/>
              </a:solidFill>
              <a:latin typeface="Lucida Grande" charset="0"/>
              <a:ea typeface="Lucida Grande" charset="0"/>
              <a:cs typeface="Lucida Grande" charset="0"/>
            </a:endParaRPr>
          </a:p>
        </p:txBody>
      </p:sp>
    </p:spTree>
    <p:extLst>
      <p:ext uri="{BB962C8B-B14F-4D97-AF65-F5344CB8AC3E}">
        <p14:creationId xmlns:p14="http://schemas.microsoft.com/office/powerpoint/2010/main" val="15909855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804737" y="339487"/>
            <a:ext cx="9383326" cy="874318"/>
          </a:xfrm>
          <a:prstGeom prst="rect">
            <a:avLst/>
          </a:prstGeom>
        </p:spPr>
        <p:txBody>
          <a:bodyPr tIns="0" anchor="t" anchorCtr="0"/>
          <a:lstStyle/>
          <a:p>
            <a:pPr algn="ctr"/>
            <a:r>
              <a:rPr lang="en-US" b="1" dirty="0" smtClean="0">
                <a:solidFill>
                  <a:srgbClr val="5B5B8C"/>
                </a:solidFill>
                <a:latin typeface="Lucida Sans"/>
                <a:cs typeface="Lucida Sans"/>
              </a:rPr>
              <a:t>Project Process</a:t>
            </a:r>
            <a:endParaRPr lang="en-US" b="1" dirty="0">
              <a:solidFill>
                <a:srgbClr val="5B5B8C"/>
              </a:solidFill>
              <a:latin typeface="Lucida Sans"/>
              <a:ea typeface="Lucida Sans Demibold Roman" charset="0"/>
              <a:cs typeface="Lucida Sans"/>
            </a:endParaRPr>
          </a:p>
        </p:txBody>
      </p:sp>
      <p:sp>
        <p:nvSpPr>
          <p:cNvPr id="5" name="Slide Number Placeholder 4"/>
          <p:cNvSpPr>
            <a:spLocks noGrp="1"/>
          </p:cNvSpPr>
          <p:nvPr>
            <p:ph type="sldNum" sz="quarter" idx="4"/>
          </p:nvPr>
        </p:nvSpPr>
        <p:spPr/>
        <p:txBody>
          <a:bodyPr/>
          <a:lstStyle/>
          <a:p>
            <a:fld id="{723C827A-E86B-ED4D-80D8-CBD20B6C0A62}" type="slidenum">
              <a:rPr lang="en-US" smtClean="0"/>
              <a:pPr/>
              <a:t>16</a:t>
            </a:fld>
            <a:endParaRPr lang="en-US" dirty="0"/>
          </a:p>
        </p:txBody>
      </p:sp>
      <p:sp>
        <p:nvSpPr>
          <p:cNvPr id="8" name="Subtitle 2"/>
          <p:cNvSpPr txBox="1">
            <a:spLocks/>
          </p:cNvSpPr>
          <p:nvPr/>
        </p:nvSpPr>
        <p:spPr>
          <a:xfrm>
            <a:off x="933896" y="2027094"/>
            <a:ext cx="10814504" cy="4583475"/>
          </a:xfrm>
          <a:prstGeom prst="rect">
            <a:avLst/>
          </a:prstGeom>
        </p:spPr>
        <p:txBody>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en-US" b="1" dirty="0">
                <a:solidFill>
                  <a:srgbClr val="5B5B8C"/>
                </a:solidFill>
                <a:latin typeface="Lucida Grande" charset="0"/>
                <a:ea typeface="Lucida Grande" charset="0"/>
                <a:cs typeface="Lucida Grande" charset="0"/>
              </a:rPr>
              <a:t>10.	 Deliver to UAT for client approval.  Invoice client.</a:t>
            </a:r>
          </a:p>
          <a:p>
            <a:pPr marL="0" indent="0">
              <a:buNone/>
            </a:pPr>
            <a:r>
              <a:rPr lang="en-US" sz="2400" dirty="0">
                <a:solidFill>
                  <a:srgbClr val="5B5B8C"/>
                </a:solidFill>
                <a:latin typeface="Lucida Grande" charset="0"/>
                <a:ea typeface="Lucida Grande" charset="0"/>
                <a:cs typeface="Lucida Grande" charset="0"/>
              </a:rPr>
              <a:t>a.	UAT is often called “the place code goes to die”.  If you never approve your customization to go live, you will be billed for it but it will never go live.  This is an extremely important step.</a:t>
            </a:r>
          </a:p>
          <a:p>
            <a:pPr marL="0" indent="0">
              <a:buNone/>
            </a:pPr>
            <a:r>
              <a:rPr lang="en-US" sz="2400" dirty="0">
                <a:solidFill>
                  <a:srgbClr val="5B5B8C"/>
                </a:solidFill>
                <a:latin typeface="Lucida Grande" charset="0"/>
                <a:ea typeface="Lucida Grande" charset="0"/>
                <a:cs typeface="Lucida Grande" charset="0"/>
              </a:rPr>
              <a:t>b.	This is where you can identify any missed spec items or things that are not functioning properly.  This is NOT a place to “Trial and Error code”.  If you want additional functionality that wasn’t previously </a:t>
            </a:r>
            <a:r>
              <a:rPr lang="en-US" sz="2400" dirty="0" smtClean="0">
                <a:solidFill>
                  <a:srgbClr val="5B5B8C"/>
                </a:solidFill>
                <a:latin typeface="Lucida Grande" charset="0"/>
                <a:ea typeface="Lucida Grande" charset="0"/>
                <a:cs typeface="Lucida Grande" charset="0"/>
              </a:rPr>
              <a:t>requested </a:t>
            </a:r>
            <a:r>
              <a:rPr lang="en-US" sz="2400" dirty="0">
                <a:solidFill>
                  <a:srgbClr val="5B5B8C"/>
                </a:solidFill>
                <a:latin typeface="Lucida Grande" charset="0"/>
                <a:ea typeface="Lucida Grande" charset="0"/>
                <a:cs typeface="Lucida Grande" charset="0"/>
              </a:rPr>
              <a:t>you can ask to get an estimate on a Phase 2.</a:t>
            </a:r>
          </a:p>
        </p:txBody>
      </p:sp>
      <p:sp>
        <p:nvSpPr>
          <p:cNvPr id="6" name="Subtitle 2"/>
          <p:cNvSpPr txBox="1">
            <a:spLocks/>
          </p:cNvSpPr>
          <p:nvPr/>
        </p:nvSpPr>
        <p:spPr>
          <a:xfrm>
            <a:off x="1804737" y="1164889"/>
            <a:ext cx="9383326" cy="665155"/>
          </a:xfrm>
          <a:prstGeom prst="rect">
            <a:avLst/>
          </a:prstGeom>
        </p:spPr>
        <p:txBody>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ctr">
              <a:buNone/>
            </a:pPr>
            <a:r>
              <a:rPr lang="en-US" b="1" dirty="0">
                <a:solidFill>
                  <a:srgbClr val="5B5B8C"/>
                </a:solidFill>
                <a:latin typeface="Lucida Grande" charset="0"/>
                <a:ea typeface="Lucida Grande" charset="0"/>
                <a:cs typeface="Lucida Grande" charset="0"/>
              </a:rPr>
              <a:t> http://</a:t>
            </a:r>
            <a:r>
              <a:rPr lang="en-US" b="1" dirty="0" err="1">
                <a:solidFill>
                  <a:srgbClr val="5B5B8C"/>
                </a:solidFill>
                <a:latin typeface="Lucida Grande" charset="0"/>
                <a:ea typeface="Lucida Grande" charset="0"/>
                <a:cs typeface="Lucida Grande" charset="0"/>
              </a:rPr>
              <a:t>go.sassiex.com</a:t>
            </a:r>
            <a:r>
              <a:rPr lang="en-US" b="1" dirty="0">
                <a:solidFill>
                  <a:srgbClr val="5B5B8C"/>
                </a:solidFill>
                <a:latin typeface="Lucida Grande" charset="0"/>
                <a:ea typeface="Lucida Grande" charset="0"/>
                <a:cs typeface="Lucida Grande" charset="0"/>
              </a:rPr>
              <a:t>/</a:t>
            </a:r>
            <a:r>
              <a:rPr lang="en-US" b="1" dirty="0" err="1">
                <a:solidFill>
                  <a:srgbClr val="5B5B8C"/>
                </a:solidFill>
                <a:latin typeface="Lucida Grande" charset="0"/>
                <a:ea typeface="Lucida Grande" charset="0"/>
                <a:cs typeface="Lucida Grande" charset="0"/>
              </a:rPr>
              <a:t>ProjectProcess</a:t>
            </a:r>
            <a:endParaRPr lang="en-US" b="1" dirty="0" smtClean="0">
              <a:solidFill>
                <a:srgbClr val="5B5B8C"/>
              </a:solidFill>
              <a:latin typeface="Lucida Grande" charset="0"/>
              <a:ea typeface="Lucida Grande" charset="0"/>
              <a:cs typeface="Lucida Grande" charset="0"/>
            </a:endParaRPr>
          </a:p>
        </p:txBody>
      </p:sp>
    </p:spTree>
    <p:extLst>
      <p:ext uri="{BB962C8B-B14F-4D97-AF65-F5344CB8AC3E}">
        <p14:creationId xmlns:p14="http://schemas.microsoft.com/office/powerpoint/2010/main" val="37510497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804737" y="339487"/>
            <a:ext cx="9383326" cy="874318"/>
          </a:xfrm>
          <a:prstGeom prst="rect">
            <a:avLst/>
          </a:prstGeom>
        </p:spPr>
        <p:txBody>
          <a:bodyPr tIns="0" anchor="t" anchorCtr="0"/>
          <a:lstStyle/>
          <a:p>
            <a:pPr algn="ctr"/>
            <a:r>
              <a:rPr lang="en-US" b="1" dirty="0" smtClean="0">
                <a:solidFill>
                  <a:srgbClr val="5B5B8C"/>
                </a:solidFill>
                <a:latin typeface="Lucida Sans"/>
                <a:cs typeface="Lucida Sans"/>
              </a:rPr>
              <a:t>Do Only What Is Necessary</a:t>
            </a:r>
            <a:endParaRPr lang="en-US" b="1" dirty="0">
              <a:solidFill>
                <a:srgbClr val="5B5B8C"/>
              </a:solidFill>
              <a:latin typeface="Lucida Sans"/>
              <a:ea typeface="Lucida Sans Demibold Roman" charset="0"/>
              <a:cs typeface="Lucida Sans"/>
            </a:endParaRPr>
          </a:p>
        </p:txBody>
      </p:sp>
      <p:sp>
        <p:nvSpPr>
          <p:cNvPr id="5" name="Slide Number Placeholder 4"/>
          <p:cNvSpPr>
            <a:spLocks noGrp="1"/>
          </p:cNvSpPr>
          <p:nvPr>
            <p:ph type="sldNum" sz="quarter" idx="4"/>
          </p:nvPr>
        </p:nvSpPr>
        <p:spPr/>
        <p:txBody>
          <a:bodyPr/>
          <a:lstStyle/>
          <a:p>
            <a:fld id="{723C827A-E86B-ED4D-80D8-CBD20B6C0A62}" type="slidenum">
              <a:rPr lang="en-US" smtClean="0"/>
              <a:pPr/>
              <a:t>17</a:t>
            </a:fld>
            <a:endParaRPr lang="en-US" dirty="0"/>
          </a:p>
        </p:txBody>
      </p:sp>
      <p:sp>
        <p:nvSpPr>
          <p:cNvPr id="8" name="Subtitle 2"/>
          <p:cNvSpPr txBox="1">
            <a:spLocks/>
          </p:cNvSpPr>
          <p:nvPr/>
        </p:nvSpPr>
        <p:spPr>
          <a:xfrm>
            <a:off x="933896" y="2027094"/>
            <a:ext cx="10814504" cy="3799171"/>
          </a:xfrm>
          <a:prstGeom prst="rect">
            <a:avLst/>
          </a:prstGeom>
        </p:spPr>
        <p:txBody>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en-US" b="1" dirty="0" smtClean="0">
                <a:solidFill>
                  <a:srgbClr val="5B5B8C"/>
                </a:solidFill>
                <a:latin typeface="Lucida Grande" charset="0"/>
                <a:ea typeface="Lucida Grande" charset="0"/>
                <a:cs typeface="Lucida Grande" charset="0"/>
              </a:rPr>
              <a:t>80/20 rule – 20% of the effort gets 80% of the solution</a:t>
            </a:r>
          </a:p>
          <a:p>
            <a:pPr marL="0" indent="0">
              <a:buNone/>
            </a:pPr>
            <a:endParaRPr lang="en-US" sz="2400" b="1" dirty="0">
              <a:solidFill>
                <a:srgbClr val="5B5B8C"/>
              </a:solidFill>
              <a:latin typeface="Lucida Grande" charset="0"/>
              <a:ea typeface="Lucida Grande" charset="0"/>
              <a:cs typeface="Lucida Grande" charset="0"/>
            </a:endParaRPr>
          </a:p>
          <a:p>
            <a:pPr marL="0" indent="0">
              <a:buNone/>
            </a:pPr>
            <a:r>
              <a:rPr lang="en-US" sz="2400" b="1" dirty="0" smtClean="0">
                <a:solidFill>
                  <a:srgbClr val="5B5B8C"/>
                </a:solidFill>
                <a:latin typeface="Lucida Grande" charset="0"/>
                <a:ea typeface="Lucida Grande" charset="0"/>
                <a:cs typeface="Lucida Grande" charset="0"/>
              </a:rPr>
              <a:t>To get the remaining 20% of the solution takes 80% of the effort</a:t>
            </a:r>
          </a:p>
          <a:p>
            <a:pPr marL="0" indent="0">
              <a:buNone/>
            </a:pPr>
            <a:endParaRPr lang="en-US" sz="2400" b="1" dirty="0">
              <a:solidFill>
                <a:srgbClr val="5B5B8C"/>
              </a:solidFill>
              <a:latin typeface="Lucida Grande" charset="0"/>
              <a:ea typeface="Lucida Grande" charset="0"/>
              <a:cs typeface="Lucida Grande" charset="0"/>
            </a:endParaRPr>
          </a:p>
          <a:p>
            <a:pPr marL="0" indent="0">
              <a:buNone/>
            </a:pPr>
            <a:r>
              <a:rPr lang="en-US" sz="2400" b="1" dirty="0" smtClean="0">
                <a:solidFill>
                  <a:srgbClr val="5B5B8C"/>
                </a:solidFill>
                <a:latin typeface="Lucida Grande" charset="0"/>
                <a:ea typeface="Lucida Grande" charset="0"/>
                <a:cs typeface="Lucida Grande" charset="0"/>
              </a:rPr>
              <a:t>Effort = Time and money</a:t>
            </a:r>
          </a:p>
          <a:p>
            <a:pPr marL="0" indent="0">
              <a:buNone/>
            </a:pPr>
            <a:endParaRPr lang="en-US" sz="2400" b="1" dirty="0">
              <a:solidFill>
                <a:srgbClr val="5B5B8C"/>
              </a:solidFill>
              <a:latin typeface="Lucida Grande" charset="0"/>
              <a:ea typeface="Lucida Grande" charset="0"/>
              <a:cs typeface="Lucida Grande" charset="0"/>
            </a:endParaRPr>
          </a:p>
          <a:p>
            <a:pPr marL="0" indent="0">
              <a:buNone/>
            </a:pPr>
            <a:endParaRPr lang="en-US" sz="2400" b="1" dirty="0" smtClean="0">
              <a:solidFill>
                <a:srgbClr val="5B5B8C"/>
              </a:solidFill>
              <a:latin typeface="Lucida Grande" charset="0"/>
              <a:ea typeface="Lucida Grande" charset="0"/>
              <a:cs typeface="Lucida Grande" charset="0"/>
            </a:endParaRPr>
          </a:p>
          <a:p>
            <a:pPr marL="0" indent="0">
              <a:buNone/>
            </a:pPr>
            <a:r>
              <a:rPr lang="en-US" sz="2400" b="1" dirty="0" smtClean="0">
                <a:solidFill>
                  <a:srgbClr val="5B5B8C"/>
                </a:solidFill>
                <a:latin typeface="Lucida Grande" charset="0"/>
                <a:ea typeface="Lucida Grande" charset="0"/>
                <a:cs typeface="Lucida Grande" charset="0"/>
              </a:rPr>
              <a:t>The 80% option is often good enough</a:t>
            </a:r>
            <a:endParaRPr lang="en-US" sz="2400" dirty="0">
              <a:solidFill>
                <a:srgbClr val="5B5B8C"/>
              </a:solidFill>
              <a:latin typeface="Lucida Grande" charset="0"/>
              <a:ea typeface="Lucida Grande" charset="0"/>
              <a:cs typeface="Lucida Grande" charset="0"/>
            </a:endParaRPr>
          </a:p>
        </p:txBody>
      </p:sp>
      <p:pic>
        <p:nvPicPr>
          <p:cNvPr id="3" name="Picture 2" descr="imgres-3.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09163" y="3823988"/>
            <a:ext cx="3644900" cy="2235200"/>
          </a:xfrm>
          <a:prstGeom prst="rect">
            <a:avLst/>
          </a:prstGeom>
        </p:spPr>
      </p:pic>
    </p:spTree>
    <p:extLst>
      <p:ext uri="{BB962C8B-B14F-4D97-AF65-F5344CB8AC3E}">
        <p14:creationId xmlns:p14="http://schemas.microsoft.com/office/powerpoint/2010/main" val="42653387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804737" y="339487"/>
            <a:ext cx="9383326" cy="874318"/>
          </a:xfrm>
          <a:prstGeom prst="rect">
            <a:avLst/>
          </a:prstGeom>
        </p:spPr>
        <p:txBody>
          <a:bodyPr tIns="0" anchor="t" anchorCtr="0"/>
          <a:lstStyle/>
          <a:p>
            <a:pPr algn="ctr"/>
            <a:r>
              <a:rPr lang="en-US" b="1" dirty="0" smtClean="0">
                <a:solidFill>
                  <a:srgbClr val="5B5B8C"/>
                </a:solidFill>
                <a:latin typeface="Lucida Sans"/>
                <a:cs typeface="Lucida Sans"/>
              </a:rPr>
              <a:t>Do Only What Is Necessary</a:t>
            </a:r>
            <a:endParaRPr lang="en-US" b="1" dirty="0">
              <a:solidFill>
                <a:srgbClr val="5B5B8C"/>
              </a:solidFill>
              <a:latin typeface="Lucida Sans"/>
              <a:ea typeface="Lucida Sans Demibold Roman" charset="0"/>
              <a:cs typeface="Lucida Sans"/>
            </a:endParaRPr>
          </a:p>
        </p:txBody>
      </p:sp>
      <p:sp>
        <p:nvSpPr>
          <p:cNvPr id="5" name="Slide Number Placeholder 4"/>
          <p:cNvSpPr>
            <a:spLocks noGrp="1"/>
          </p:cNvSpPr>
          <p:nvPr>
            <p:ph type="sldNum" sz="quarter" idx="4"/>
          </p:nvPr>
        </p:nvSpPr>
        <p:spPr/>
        <p:txBody>
          <a:bodyPr/>
          <a:lstStyle/>
          <a:p>
            <a:fld id="{723C827A-E86B-ED4D-80D8-CBD20B6C0A62}" type="slidenum">
              <a:rPr lang="en-US" smtClean="0"/>
              <a:pPr/>
              <a:t>18</a:t>
            </a:fld>
            <a:endParaRPr lang="en-US" dirty="0"/>
          </a:p>
        </p:txBody>
      </p:sp>
      <p:sp>
        <p:nvSpPr>
          <p:cNvPr id="8" name="Subtitle 2"/>
          <p:cNvSpPr txBox="1">
            <a:spLocks/>
          </p:cNvSpPr>
          <p:nvPr/>
        </p:nvSpPr>
        <p:spPr>
          <a:xfrm>
            <a:off x="933896" y="2027095"/>
            <a:ext cx="5416590" cy="661952"/>
          </a:xfrm>
          <a:prstGeom prst="rect">
            <a:avLst/>
          </a:prstGeom>
        </p:spPr>
        <p:txBody>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en-US" b="1" dirty="0" smtClean="0">
                <a:solidFill>
                  <a:srgbClr val="5B5B8C"/>
                </a:solidFill>
                <a:latin typeface="Lucida Grande" charset="0"/>
                <a:ea typeface="Lucida Grande" charset="0"/>
                <a:cs typeface="Lucida Grande" charset="0"/>
              </a:rPr>
              <a:t>Three Estimates:</a:t>
            </a:r>
            <a:endParaRPr lang="en-US" sz="2400" dirty="0">
              <a:solidFill>
                <a:srgbClr val="5B5B8C"/>
              </a:solidFill>
              <a:latin typeface="Lucida Grande" charset="0"/>
              <a:ea typeface="Lucida Grande" charset="0"/>
              <a:cs typeface="Lucida Grande" charset="0"/>
            </a:endParaRPr>
          </a:p>
        </p:txBody>
      </p:sp>
      <p:sp>
        <p:nvSpPr>
          <p:cNvPr id="6" name="Subtitle 2"/>
          <p:cNvSpPr txBox="1">
            <a:spLocks/>
          </p:cNvSpPr>
          <p:nvPr/>
        </p:nvSpPr>
        <p:spPr>
          <a:xfrm>
            <a:off x="1273076" y="2777063"/>
            <a:ext cx="5416590" cy="661952"/>
          </a:xfrm>
          <a:prstGeom prst="rect">
            <a:avLst/>
          </a:prstGeom>
        </p:spPr>
        <p:txBody>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en-US" b="1" dirty="0" smtClean="0">
                <a:solidFill>
                  <a:srgbClr val="5B5B8C"/>
                </a:solidFill>
                <a:latin typeface="Lucida Grande" charset="0"/>
                <a:ea typeface="Lucida Grande" charset="0"/>
                <a:cs typeface="Lucida Grande" charset="0"/>
              </a:rPr>
              <a:t>1.  FREE or DIY</a:t>
            </a:r>
            <a:endParaRPr lang="en-US" sz="2400" dirty="0">
              <a:solidFill>
                <a:srgbClr val="5B5B8C"/>
              </a:solidFill>
              <a:latin typeface="Lucida Grande" charset="0"/>
              <a:ea typeface="Lucida Grande" charset="0"/>
              <a:cs typeface="Lucida Grande" charset="0"/>
            </a:endParaRPr>
          </a:p>
        </p:txBody>
      </p:sp>
      <p:sp>
        <p:nvSpPr>
          <p:cNvPr id="7" name="Subtitle 2"/>
          <p:cNvSpPr txBox="1">
            <a:spLocks/>
          </p:cNvSpPr>
          <p:nvPr/>
        </p:nvSpPr>
        <p:spPr>
          <a:xfrm>
            <a:off x="1273076" y="3455347"/>
            <a:ext cx="5416590" cy="661952"/>
          </a:xfrm>
          <a:prstGeom prst="rect">
            <a:avLst/>
          </a:prstGeom>
        </p:spPr>
        <p:txBody>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en-US" b="1" dirty="0">
                <a:solidFill>
                  <a:srgbClr val="5B5B8C"/>
                </a:solidFill>
                <a:latin typeface="Lucida Grande" charset="0"/>
                <a:ea typeface="Lucida Grande" charset="0"/>
                <a:cs typeface="Lucida Grande" charset="0"/>
              </a:rPr>
              <a:t>2</a:t>
            </a:r>
            <a:r>
              <a:rPr lang="en-US" b="1" dirty="0" smtClean="0">
                <a:solidFill>
                  <a:srgbClr val="5B5B8C"/>
                </a:solidFill>
                <a:latin typeface="Lucida Grande" charset="0"/>
                <a:ea typeface="Lucida Grande" charset="0"/>
                <a:cs typeface="Lucida Grande" charset="0"/>
              </a:rPr>
              <a:t>.  80% Solution</a:t>
            </a:r>
            <a:endParaRPr lang="en-US" sz="2400" dirty="0">
              <a:solidFill>
                <a:srgbClr val="5B5B8C"/>
              </a:solidFill>
              <a:latin typeface="Lucida Grande" charset="0"/>
              <a:ea typeface="Lucida Grande" charset="0"/>
              <a:cs typeface="Lucida Grande" charset="0"/>
            </a:endParaRPr>
          </a:p>
        </p:txBody>
      </p:sp>
      <p:sp>
        <p:nvSpPr>
          <p:cNvPr id="9" name="Subtitle 2"/>
          <p:cNvSpPr txBox="1">
            <a:spLocks/>
          </p:cNvSpPr>
          <p:nvPr/>
        </p:nvSpPr>
        <p:spPr>
          <a:xfrm>
            <a:off x="1273076" y="4133630"/>
            <a:ext cx="5416590" cy="661952"/>
          </a:xfrm>
          <a:prstGeom prst="rect">
            <a:avLst/>
          </a:prstGeom>
        </p:spPr>
        <p:txBody>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en-US" b="1" dirty="0" smtClean="0">
                <a:solidFill>
                  <a:srgbClr val="5B5B8C"/>
                </a:solidFill>
                <a:latin typeface="Lucida Grande" charset="0"/>
                <a:ea typeface="Lucida Grande" charset="0"/>
                <a:cs typeface="Lucida Grande" charset="0"/>
              </a:rPr>
              <a:t>3.  The Whole Enchilada</a:t>
            </a:r>
            <a:endParaRPr lang="en-US" sz="2400" dirty="0">
              <a:solidFill>
                <a:srgbClr val="5B5B8C"/>
              </a:solidFill>
              <a:latin typeface="Lucida Grande" charset="0"/>
              <a:ea typeface="Lucida Grande" charset="0"/>
              <a:cs typeface="Lucida Grande" charset="0"/>
            </a:endParaRPr>
          </a:p>
        </p:txBody>
      </p:sp>
      <p:pic>
        <p:nvPicPr>
          <p:cNvPr id="10" name="Picture 9" descr="imgres-3.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80735" y="3883598"/>
            <a:ext cx="1717126" cy="1053011"/>
          </a:xfrm>
          <a:prstGeom prst="rect">
            <a:avLst/>
          </a:prstGeom>
        </p:spPr>
      </p:pic>
      <p:pic>
        <p:nvPicPr>
          <p:cNvPr id="3" name="Picture 2" descr="imgres-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25180" y="2060308"/>
            <a:ext cx="1688793" cy="716755"/>
          </a:xfrm>
          <a:prstGeom prst="rect">
            <a:avLst/>
          </a:prstGeom>
        </p:spPr>
      </p:pic>
      <p:pic>
        <p:nvPicPr>
          <p:cNvPr id="4" name="Picture 3" descr="imgres-4.jp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804730" y="4795582"/>
            <a:ext cx="1461516" cy="1538438"/>
          </a:xfrm>
          <a:prstGeom prst="rect">
            <a:avLst/>
          </a:prstGeom>
        </p:spPr>
      </p:pic>
    </p:spTree>
    <p:extLst>
      <p:ext uri="{BB962C8B-B14F-4D97-AF65-F5344CB8AC3E}">
        <p14:creationId xmlns:p14="http://schemas.microsoft.com/office/powerpoint/2010/main" val="14374460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804737" y="339487"/>
            <a:ext cx="9383326" cy="1695971"/>
          </a:xfrm>
          <a:prstGeom prst="rect">
            <a:avLst/>
          </a:prstGeom>
        </p:spPr>
        <p:txBody>
          <a:bodyPr tIns="0" anchor="t" anchorCtr="0"/>
          <a:lstStyle/>
          <a:p>
            <a:pPr algn="ctr"/>
            <a:r>
              <a:rPr lang="en-US" b="1" dirty="0" smtClean="0">
                <a:solidFill>
                  <a:srgbClr val="5B5B8C"/>
                </a:solidFill>
                <a:latin typeface="Lucida Sans"/>
                <a:cs typeface="Lucida Sans"/>
              </a:rPr>
              <a:t>So Now You’ve Gotten Your Estimates And Are Thinking:</a:t>
            </a:r>
            <a:endParaRPr lang="en-US" b="1" dirty="0">
              <a:solidFill>
                <a:srgbClr val="5B5B8C"/>
              </a:solidFill>
              <a:latin typeface="Lucida Sans"/>
              <a:ea typeface="Lucida Sans Demibold Roman" charset="0"/>
              <a:cs typeface="Lucida Sans"/>
            </a:endParaRPr>
          </a:p>
        </p:txBody>
      </p:sp>
      <p:sp>
        <p:nvSpPr>
          <p:cNvPr id="5" name="Slide Number Placeholder 4"/>
          <p:cNvSpPr>
            <a:spLocks noGrp="1"/>
          </p:cNvSpPr>
          <p:nvPr>
            <p:ph type="sldNum" sz="quarter" idx="4"/>
          </p:nvPr>
        </p:nvSpPr>
        <p:spPr/>
        <p:txBody>
          <a:bodyPr/>
          <a:lstStyle/>
          <a:p>
            <a:fld id="{723C827A-E86B-ED4D-80D8-CBD20B6C0A62}" type="slidenum">
              <a:rPr lang="en-US" smtClean="0"/>
              <a:pPr/>
              <a:t>19</a:t>
            </a:fld>
            <a:endParaRPr lang="en-US" dirty="0"/>
          </a:p>
        </p:txBody>
      </p:sp>
      <p:pic>
        <p:nvPicPr>
          <p:cNvPr id="3" name="Picture 2" descr="imgres-7.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95563" y="4165341"/>
            <a:ext cx="3492500" cy="2324100"/>
          </a:xfrm>
          <a:prstGeom prst="rect">
            <a:avLst/>
          </a:prstGeom>
        </p:spPr>
      </p:pic>
      <p:sp>
        <p:nvSpPr>
          <p:cNvPr id="10" name="Title 1"/>
          <p:cNvSpPr txBox="1">
            <a:spLocks/>
          </p:cNvSpPr>
          <p:nvPr/>
        </p:nvSpPr>
        <p:spPr>
          <a:xfrm>
            <a:off x="952842" y="4124217"/>
            <a:ext cx="6742721" cy="2365224"/>
          </a:xfrm>
          <a:prstGeom prst="rect">
            <a:avLst/>
          </a:prstGeom>
        </p:spPr>
        <p:txBody>
          <a:bodyPr tIns="0" anchor="t" anchorCtr="0"/>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dirty="0" smtClean="0">
                <a:solidFill>
                  <a:srgbClr val="5B5B8C"/>
                </a:solidFill>
                <a:latin typeface="Lucida Sans"/>
                <a:cs typeface="Lucida Sans"/>
              </a:rPr>
              <a:t>Wow, I really don’t want to do the $10k option, how do I get them to do the $2k option?</a:t>
            </a:r>
            <a:endParaRPr lang="en-US" sz="4000" dirty="0">
              <a:solidFill>
                <a:srgbClr val="5B5B8C"/>
              </a:solidFill>
              <a:latin typeface="Lucida Sans"/>
              <a:ea typeface="Lucida Sans Demibold Roman" charset="0"/>
              <a:cs typeface="Lucida Sans"/>
            </a:endParaRPr>
          </a:p>
        </p:txBody>
      </p:sp>
      <p:pic>
        <p:nvPicPr>
          <p:cNvPr id="4" name="Picture 3" descr="imgres-6.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2475" y="1597817"/>
            <a:ext cx="3517900" cy="2311400"/>
          </a:xfrm>
          <a:prstGeom prst="rect">
            <a:avLst/>
          </a:prstGeom>
        </p:spPr>
      </p:pic>
    </p:spTree>
    <p:extLst>
      <p:ext uri="{BB962C8B-B14F-4D97-AF65-F5344CB8AC3E}">
        <p14:creationId xmlns:p14="http://schemas.microsoft.com/office/powerpoint/2010/main" val="41222290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804737" y="339487"/>
            <a:ext cx="9383326" cy="1695971"/>
          </a:xfrm>
          <a:prstGeom prst="rect">
            <a:avLst/>
          </a:prstGeom>
        </p:spPr>
        <p:txBody>
          <a:bodyPr tIns="0" anchor="t" anchorCtr="0"/>
          <a:lstStyle/>
          <a:p>
            <a:r>
              <a:rPr lang="en-US" b="1" dirty="0" smtClean="0">
                <a:solidFill>
                  <a:srgbClr val="5B5B8C"/>
                </a:solidFill>
                <a:latin typeface="Lucida Sans"/>
                <a:cs typeface="Lucida Sans"/>
              </a:rPr>
              <a:t>How </a:t>
            </a:r>
            <a:r>
              <a:rPr lang="en-US" b="1" dirty="0">
                <a:solidFill>
                  <a:srgbClr val="5B5B8C"/>
                </a:solidFill>
                <a:latin typeface="Lucida Sans"/>
                <a:cs typeface="Lucida Sans"/>
              </a:rPr>
              <a:t>do I get them to do the </a:t>
            </a:r>
            <a:r>
              <a:rPr lang="en-US" b="1" dirty="0" smtClean="0">
                <a:solidFill>
                  <a:srgbClr val="5B5B8C"/>
                </a:solidFill>
                <a:latin typeface="Lucida Sans"/>
                <a:cs typeface="Lucida Sans"/>
              </a:rPr>
              <a:t>80% option</a:t>
            </a:r>
            <a:r>
              <a:rPr lang="en-US" b="1" dirty="0">
                <a:solidFill>
                  <a:srgbClr val="5B5B8C"/>
                </a:solidFill>
                <a:latin typeface="Lucida Sans"/>
                <a:cs typeface="Lucida Sans"/>
              </a:rPr>
              <a:t>?</a:t>
            </a:r>
            <a:endParaRPr lang="en-US" b="1" dirty="0">
              <a:solidFill>
                <a:srgbClr val="5B5B8C"/>
              </a:solidFill>
              <a:latin typeface="Lucida Sans"/>
              <a:ea typeface="Lucida Sans Demibold Roman" charset="0"/>
              <a:cs typeface="Lucida Sans"/>
            </a:endParaRPr>
          </a:p>
        </p:txBody>
      </p:sp>
      <p:sp>
        <p:nvSpPr>
          <p:cNvPr id="5" name="Slide Number Placeholder 4"/>
          <p:cNvSpPr>
            <a:spLocks noGrp="1"/>
          </p:cNvSpPr>
          <p:nvPr>
            <p:ph type="sldNum" sz="quarter" idx="4"/>
          </p:nvPr>
        </p:nvSpPr>
        <p:spPr/>
        <p:txBody>
          <a:bodyPr/>
          <a:lstStyle/>
          <a:p>
            <a:fld id="{723C827A-E86B-ED4D-80D8-CBD20B6C0A62}" type="slidenum">
              <a:rPr lang="en-US" smtClean="0"/>
              <a:pPr/>
              <a:t>20</a:t>
            </a:fld>
            <a:endParaRPr lang="en-US" dirty="0"/>
          </a:p>
        </p:txBody>
      </p:sp>
      <p:sp>
        <p:nvSpPr>
          <p:cNvPr id="10" name="Title 1"/>
          <p:cNvSpPr txBox="1">
            <a:spLocks/>
          </p:cNvSpPr>
          <p:nvPr/>
        </p:nvSpPr>
        <p:spPr>
          <a:xfrm>
            <a:off x="1938459" y="3442369"/>
            <a:ext cx="9383326" cy="2066440"/>
          </a:xfrm>
          <a:prstGeom prst="rect">
            <a:avLst/>
          </a:prstGeom>
        </p:spPr>
        <p:txBody>
          <a:bodyPr tIns="0" anchor="t" anchorCtr="0"/>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571500" indent="-571500">
              <a:buFont typeface="Arial"/>
              <a:buChar char="•"/>
            </a:pPr>
            <a:r>
              <a:rPr lang="en-US" b="1" dirty="0" smtClean="0">
                <a:solidFill>
                  <a:srgbClr val="5B5B8C"/>
                </a:solidFill>
                <a:latin typeface="Lucida Sans"/>
                <a:cs typeface="Lucida Sans"/>
              </a:rPr>
              <a:t>MVP</a:t>
            </a:r>
          </a:p>
          <a:p>
            <a:pPr marL="571500" indent="-571500">
              <a:buFont typeface="Arial"/>
              <a:buChar char="•"/>
            </a:pPr>
            <a:r>
              <a:rPr lang="en-US" b="1" dirty="0" smtClean="0">
                <a:solidFill>
                  <a:srgbClr val="5B5B8C"/>
                </a:solidFill>
                <a:latin typeface="Lucida Sans"/>
                <a:ea typeface="Lucida Sans Demibold Roman" charset="0"/>
                <a:cs typeface="Lucida Sans"/>
              </a:rPr>
              <a:t>Phase 2</a:t>
            </a:r>
            <a:endParaRPr lang="en-US" b="1" dirty="0">
              <a:solidFill>
                <a:srgbClr val="5B5B8C"/>
              </a:solidFill>
              <a:latin typeface="Lucida Sans"/>
              <a:ea typeface="Lucida Sans Demibold Roman" charset="0"/>
              <a:cs typeface="Lucida Sans"/>
            </a:endParaRPr>
          </a:p>
        </p:txBody>
      </p:sp>
      <p:pic>
        <p:nvPicPr>
          <p:cNvPr id="3" name="Picture 2" descr="imgres-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75600" y="1714586"/>
            <a:ext cx="3759200" cy="2159000"/>
          </a:xfrm>
          <a:prstGeom prst="rect">
            <a:avLst/>
          </a:prstGeom>
        </p:spPr>
      </p:pic>
      <p:pic>
        <p:nvPicPr>
          <p:cNvPr id="4" name="Picture 3" descr="imgres-8.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42333" y="4492809"/>
            <a:ext cx="2032000" cy="2032000"/>
          </a:xfrm>
          <a:prstGeom prst="rect">
            <a:avLst/>
          </a:prstGeom>
        </p:spPr>
      </p:pic>
    </p:spTree>
    <p:extLst>
      <p:ext uri="{BB962C8B-B14F-4D97-AF65-F5344CB8AC3E}">
        <p14:creationId xmlns:p14="http://schemas.microsoft.com/office/powerpoint/2010/main" val="34775864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524000" y="1061420"/>
            <a:ext cx="9144000" cy="1027713"/>
          </a:xfrm>
          <a:prstGeom prst="rect">
            <a:avLst/>
          </a:prstGeom>
        </p:spPr>
        <p:txBody>
          <a:bodyPr tIns="0" anchor="t" anchorCtr="0"/>
          <a:lstStyle/>
          <a:p>
            <a:pPr algn="ctr"/>
            <a:r>
              <a:rPr lang="en-US" b="1" dirty="0" smtClean="0">
                <a:solidFill>
                  <a:srgbClr val="5B5B8C"/>
                </a:solidFill>
                <a:latin typeface="Lucida Sans Demibold Roman" charset="0"/>
                <a:ea typeface="Lucida Sans Demibold Roman" charset="0"/>
                <a:cs typeface="Lucida Sans Demibold Roman" charset="0"/>
              </a:rPr>
              <a:t>Getting Better Results on Custom Projects</a:t>
            </a:r>
            <a:endParaRPr lang="en-US" b="1" dirty="0">
              <a:solidFill>
                <a:srgbClr val="5B5B8C"/>
              </a:solidFill>
              <a:latin typeface="Lucida Sans Demibold Roman" charset="0"/>
              <a:ea typeface="Lucida Sans Demibold Roman" charset="0"/>
              <a:cs typeface="Lucida Sans Demibold Roman" charset="0"/>
            </a:endParaRPr>
          </a:p>
        </p:txBody>
      </p:sp>
      <p:sp>
        <p:nvSpPr>
          <p:cNvPr id="3" name="Subtitle 2"/>
          <p:cNvSpPr>
            <a:spLocks noGrp="1"/>
          </p:cNvSpPr>
          <p:nvPr>
            <p:ph type="subTitle" idx="4294967295"/>
          </p:nvPr>
        </p:nvSpPr>
        <p:spPr>
          <a:xfrm>
            <a:off x="1524000" y="2953586"/>
            <a:ext cx="9144000" cy="2634413"/>
          </a:xfrm>
          <a:prstGeom prst="rect">
            <a:avLst/>
          </a:prstGeom>
        </p:spPr>
        <p:txBody>
          <a:bodyPr/>
          <a:lstStyle/>
          <a:p>
            <a:pPr marL="0" indent="0">
              <a:buNone/>
            </a:pPr>
            <a:r>
              <a:rPr lang="en-US" i="1" dirty="0">
                <a:solidFill>
                  <a:srgbClr val="5B5B8C"/>
                </a:solidFill>
                <a:latin typeface="Lucida Grande"/>
                <a:cs typeface="Lucida Grande"/>
              </a:rPr>
              <a:t>Custom Projects are where the toughest clients are won ... and sometimes where time and money go down in horrible defeat. Director of </a:t>
            </a:r>
            <a:r>
              <a:rPr lang="en-US" i="1" dirty="0" smtClean="0">
                <a:solidFill>
                  <a:srgbClr val="5B5B8C"/>
                </a:solidFill>
                <a:latin typeface="Lucida Grande"/>
                <a:cs typeface="Lucida Grande"/>
              </a:rPr>
              <a:t>Operations, Robert </a:t>
            </a:r>
            <a:r>
              <a:rPr lang="en-US" i="1" dirty="0">
                <a:solidFill>
                  <a:srgbClr val="5B5B8C"/>
                </a:solidFill>
                <a:latin typeface="Lucida Grande"/>
                <a:cs typeface="Lucida Grande"/>
              </a:rPr>
              <a:t>Swalley draws on decades of experience in how to manage your projects for maximum results and minimal heartache.</a:t>
            </a:r>
            <a:endParaRPr lang="en-US" b="1" i="1" dirty="0">
              <a:solidFill>
                <a:srgbClr val="5B5B8C"/>
              </a:solidFill>
              <a:latin typeface="Lucida Grande"/>
              <a:ea typeface="Lucida Grande" charset="0"/>
              <a:cs typeface="Lucida Grande"/>
            </a:endParaRPr>
          </a:p>
        </p:txBody>
      </p:sp>
      <p:sp>
        <p:nvSpPr>
          <p:cNvPr id="5" name="Slide Number Placeholder 4"/>
          <p:cNvSpPr>
            <a:spLocks noGrp="1"/>
          </p:cNvSpPr>
          <p:nvPr>
            <p:ph type="sldNum" sz="quarter" idx="4"/>
          </p:nvPr>
        </p:nvSpPr>
        <p:spPr/>
        <p:txBody>
          <a:bodyPr/>
          <a:lstStyle/>
          <a:p>
            <a:fld id="{723C827A-E86B-ED4D-80D8-CBD20B6C0A62}" type="slidenum">
              <a:rPr lang="en-US" smtClean="0"/>
              <a:pPr/>
              <a:t>3</a:t>
            </a:fld>
            <a:endParaRPr lang="en-US" dirty="0"/>
          </a:p>
        </p:txBody>
      </p:sp>
    </p:spTree>
    <p:extLst>
      <p:ext uri="{BB962C8B-B14F-4D97-AF65-F5344CB8AC3E}">
        <p14:creationId xmlns:p14="http://schemas.microsoft.com/office/powerpoint/2010/main" val="23344562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804737" y="339487"/>
            <a:ext cx="9383326" cy="1695971"/>
          </a:xfrm>
          <a:prstGeom prst="rect">
            <a:avLst/>
          </a:prstGeom>
        </p:spPr>
        <p:txBody>
          <a:bodyPr tIns="0" anchor="t" anchorCtr="0"/>
          <a:lstStyle/>
          <a:p>
            <a:r>
              <a:rPr lang="en-US" b="1" dirty="0" smtClean="0">
                <a:solidFill>
                  <a:srgbClr val="5B5B8C"/>
                </a:solidFill>
                <a:latin typeface="Lucida Sans"/>
                <a:cs typeface="Lucida Sans"/>
              </a:rPr>
              <a:t>The Client Has Accepted The Estimate, Now What?</a:t>
            </a:r>
            <a:endParaRPr lang="en-US" b="1" dirty="0">
              <a:solidFill>
                <a:srgbClr val="5B5B8C"/>
              </a:solidFill>
              <a:latin typeface="Lucida Sans"/>
              <a:ea typeface="Lucida Sans Demibold Roman" charset="0"/>
              <a:cs typeface="Lucida Sans"/>
            </a:endParaRPr>
          </a:p>
        </p:txBody>
      </p:sp>
      <p:sp>
        <p:nvSpPr>
          <p:cNvPr id="5" name="Slide Number Placeholder 4"/>
          <p:cNvSpPr>
            <a:spLocks noGrp="1"/>
          </p:cNvSpPr>
          <p:nvPr>
            <p:ph type="sldNum" sz="quarter" idx="4"/>
          </p:nvPr>
        </p:nvSpPr>
        <p:spPr/>
        <p:txBody>
          <a:bodyPr/>
          <a:lstStyle/>
          <a:p>
            <a:fld id="{723C827A-E86B-ED4D-80D8-CBD20B6C0A62}" type="slidenum">
              <a:rPr lang="en-US" smtClean="0"/>
              <a:pPr/>
              <a:t>21</a:t>
            </a:fld>
            <a:endParaRPr lang="en-US" dirty="0"/>
          </a:p>
        </p:txBody>
      </p:sp>
      <p:sp>
        <p:nvSpPr>
          <p:cNvPr id="10" name="Title 1"/>
          <p:cNvSpPr txBox="1">
            <a:spLocks/>
          </p:cNvSpPr>
          <p:nvPr/>
        </p:nvSpPr>
        <p:spPr>
          <a:xfrm>
            <a:off x="1938459" y="2489997"/>
            <a:ext cx="9383326" cy="2757375"/>
          </a:xfrm>
          <a:prstGeom prst="rect">
            <a:avLst/>
          </a:prstGeom>
        </p:spPr>
        <p:txBody>
          <a:bodyPr tIns="0" anchor="t" anchorCtr="0"/>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571500" indent="-571500">
              <a:buFont typeface="Arial"/>
              <a:buChar char="•"/>
            </a:pPr>
            <a:r>
              <a:rPr lang="en-US" sz="2800" b="1" dirty="0" smtClean="0">
                <a:solidFill>
                  <a:srgbClr val="5B5B8C"/>
                </a:solidFill>
                <a:latin typeface="Lucida Sans"/>
                <a:cs typeface="Lucida Sans"/>
              </a:rPr>
              <a:t>Follow the Project Process</a:t>
            </a:r>
          </a:p>
          <a:p>
            <a:pPr marL="571500" indent="-571500">
              <a:buFont typeface="Arial"/>
              <a:buChar char="•"/>
            </a:pPr>
            <a:r>
              <a:rPr lang="en-US" sz="2800" b="1" dirty="0" smtClean="0">
                <a:solidFill>
                  <a:srgbClr val="5B5B8C"/>
                </a:solidFill>
                <a:latin typeface="Lucida Sans"/>
                <a:cs typeface="Lucida Sans"/>
              </a:rPr>
              <a:t>Obtain the FULL requirements up front</a:t>
            </a:r>
          </a:p>
          <a:p>
            <a:pPr marL="571500" indent="-571500">
              <a:buFont typeface="Arial"/>
              <a:buChar char="•"/>
            </a:pPr>
            <a:r>
              <a:rPr lang="en-US" sz="2800" b="1" dirty="0" smtClean="0">
                <a:solidFill>
                  <a:srgbClr val="5B5B8C"/>
                </a:solidFill>
                <a:latin typeface="Lucida Sans"/>
                <a:ea typeface="Lucida Sans Demibold Roman" charset="0"/>
                <a:cs typeface="Lucida Sans"/>
              </a:rPr>
              <a:t>Understand the requirements</a:t>
            </a:r>
          </a:p>
          <a:p>
            <a:pPr marL="571500" indent="-571500">
              <a:buFont typeface="Arial"/>
              <a:buChar char="•"/>
            </a:pPr>
            <a:r>
              <a:rPr lang="en-US" sz="2800" b="1" dirty="0" smtClean="0">
                <a:solidFill>
                  <a:srgbClr val="5B5B8C"/>
                </a:solidFill>
                <a:latin typeface="Lucida Sans"/>
                <a:ea typeface="Lucida Sans Demibold Roman" charset="0"/>
                <a:cs typeface="Lucida Sans"/>
              </a:rPr>
              <a:t>Actively participate</a:t>
            </a:r>
            <a:endParaRPr lang="en-US" sz="2800" b="1" dirty="0">
              <a:solidFill>
                <a:srgbClr val="5B5B8C"/>
              </a:solidFill>
              <a:latin typeface="Lucida Sans"/>
              <a:ea typeface="Lucida Sans Demibold Roman" charset="0"/>
              <a:cs typeface="Lucida Sans"/>
            </a:endParaRPr>
          </a:p>
        </p:txBody>
      </p:sp>
    </p:spTree>
    <p:extLst>
      <p:ext uri="{BB962C8B-B14F-4D97-AF65-F5344CB8AC3E}">
        <p14:creationId xmlns:p14="http://schemas.microsoft.com/office/powerpoint/2010/main" val="2826230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804737" y="339487"/>
            <a:ext cx="9383326" cy="1695971"/>
          </a:xfrm>
          <a:prstGeom prst="rect">
            <a:avLst/>
          </a:prstGeom>
        </p:spPr>
        <p:txBody>
          <a:bodyPr tIns="0" anchor="t" anchorCtr="0"/>
          <a:lstStyle/>
          <a:p>
            <a:r>
              <a:rPr lang="en-US" b="1" dirty="0" smtClean="0">
                <a:solidFill>
                  <a:srgbClr val="5B5B8C"/>
                </a:solidFill>
                <a:latin typeface="Lucida Sans"/>
                <a:cs typeface="Lucida Sans"/>
              </a:rPr>
              <a:t>The Client Has Accepted The Estimate, Now What?</a:t>
            </a:r>
            <a:endParaRPr lang="en-US" b="1" dirty="0">
              <a:solidFill>
                <a:srgbClr val="5B5B8C"/>
              </a:solidFill>
              <a:latin typeface="Lucida Sans"/>
              <a:ea typeface="Lucida Sans Demibold Roman" charset="0"/>
              <a:cs typeface="Lucida Sans"/>
            </a:endParaRPr>
          </a:p>
        </p:txBody>
      </p:sp>
      <p:sp>
        <p:nvSpPr>
          <p:cNvPr id="5" name="Slide Number Placeholder 4"/>
          <p:cNvSpPr>
            <a:spLocks noGrp="1"/>
          </p:cNvSpPr>
          <p:nvPr>
            <p:ph type="sldNum" sz="quarter" idx="4"/>
          </p:nvPr>
        </p:nvSpPr>
        <p:spPr/>
        <p:txBody>
          <a:bodyPr/>
          <a:lstStyle/>
          <a:p>
            <a:fld id="{723C827A-E86B-ED4D-80D8-CBD20B6C0A62}" type="slidenum">
              <a:rPr lang="en-US" smtClean="0"/>
              <a:pPr/>
              <a:t>22</a:t>
            </a:fld>
            <a:endParaRPr lang="en-US" dirty="0"/>
          </a:p>
        </p:txBody>
      </p:sp>
      <p:sp>
        <p:nvSpPr>
          <p:cNvPr id="10" name="Title 1"/>
          <p:cNvSpPr txBox="1">
            <a:spLocks/>
          </p:cNvSpPr>
          <p:nvPr/>
        </p:nvSpPr>
        <p:spPr>
          <a:xfrm>
            <a:off x="1938459" y="2489997"/>
            <a:ext cx="9383326" cy="1431528"/>
          </a:xfrm>
          <a:prstGeom prst="rect">
            <a:avLst/>
          </a:prstGeom>
        </p:spPr>
        <p:txBody>
          <a:bodyPr tIns="0" anchor="t" anchorCtr="0"/>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571500" indent="-571500">
              <a:buFont typeface="Arial"/>
              <a:buChar char="•"/>
            </a:pPr>
            <a:r>
              <a:rPr lang="en-US" sz="2800" b="1" dirty="0" smtClean="0">
                <a:solidFill>
                  <a:srgbClr val="5B5B8C"/>
                </a:solidFill>
                <a:latin typeface="Lucida Sans"/>
                <a:cs typeface="Lucida Sans"/>
              </a:rPr>
              <a:t>Review the Spec and sign off on it</a:t>
            </a:r>
            <a:endParaRPr lang="en-US" sz="2800" b="1" dirty="0">
              <a:solidFill>
                <a:srgbClr val="5B5B8C"/>
              </a:solidFill>
              <a:latin typeface="Lucida Sans"/>
              <a:cs typeface="Lucida Sans"/>
            </a:endParaRPr>
          </a:p>
          <a:p>
            <a:pPr marL="571500" indent="-571500">
              <a:buFont typeface="Arial"/>
              <a:buChar char="•"/>
            </a:pPr>
            <a:r>
              <a:rPr lang="en-US" sz="2800" b="1" dirty="0" smtClean="0">
                <a:solidFill>
                  <a:srgbClr val="5B5B8C"/>
                </a:solidFill>
                <a:latin typeface="Lucida Sans"/>
                <a:cs typeface="Lucida Sans"/>
              </a:rPr>
              <a:t>Review the finished solution when presented on UAT.</a:t>
            </a:r>
          </a:p>
        </p:txBody>
      </p:sp>
    </p:spTree>
    <p:extLst>
      <p:ext uri="{BB962C8B-B14F-4D97-AF65-F5344CB8AC3E}">
        <p14:creationId xmlns:p14="http://schemas.microsoft.com/office/powerpoint/2010/main" val="112701504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804737" y="339487"/>
            <a:ext cx="9383326" cy="1695971"/>
          </a:xfrm>
          <a:prstGeom prst="rect">
            <a:avLst/>
          </a:prstGeom>
        </p:spPr>
        <p:txBody>
          <a:bodyPr tIns="0" anchor="t" anchorCtr="0"/>
          <a:lstStyle/>
          <a:p>
            <a:r>
              <a:rPr lang="en-US" b="1" dirty="0" smtClean="0">
                <a:solidFill>
                  <a:srgbClr val="5B5B8C"/>
                </a:solidFill>
                <a:latin typeface="Lucida Sans"/>
                <a:cs typeface="Lucida Sans"/>
              </a:rPr>
              <a:t>Conclusion</a:t>
            </a:r>
            <a:endParaRPr lang="en-US" b="1" dirty="0">
              <a:solidFill>
                <a:srgbClr val="5B5B8C"/>
              </a:solidFill>
              <a:latin typeface="Lucida Sans"/>
              <a:ea typeface="Lucida Sans Demibold Roman" charset="0"/>
              <a:cs typeface="Lucida Sans"/>
            </a:endParaRPr>
          </a:p>
        </p:txBody>
      </p:sp>
      <p:sp>
        <p:nvSpPr>
          <p:cNvPr id="5" name="Slide Number Placeholder 4"/>
          <p:cNvSpPr>
            <a:spLocks noGrp="1"/>
          </p:cNvSpPr>
          <p:nvPr>
            <p:ph type="sldNum" sz="quarter" idx="4"/>
          </p:nvPr>
        </p:nvSpPr>
        <p:spPr/>
        <p:txBody>
          <a:bodyPr/>
          <a:lstStyle/>
          <a:p>
            <a:fld id="{723C827A-E86B-ED4D-80D8-CBD20B6C0A62}" type="slidenum">
              <a:rPr lang="en-US" smtClean="0"/>
              <a:pPr/>
              <a:t>23</a:t>
            </a:fld>
            <a:endParaRPr lang="en-US" dirty="0"/>
          </a:p>
        </p:txBody>
      </p:sp>
      <p:sp>
        <p:nvSpPr>
          <p:cNvPr id="10" name="Title 1"/>
          <p:cNvSpPr txBox="1">
            <a:spLocks/>
          </p:cNvSpPr>
          <p:nvPr/>
        </p:nvSpPr>
        <p:spPr>
          <a:xfrm>
            <a:off x="952572" y="2489996"/>
            <a:ext cx="9581764" cy="3747095"/>
          </a:xfrm>
          <a:prstGeom prst="rect">
            <a:avLst/>
          </a:prstGeom>
        </p:spPr>
        <p:txBody>
          <a:bodyPr tIns="0" anchor="t" anchorCtr="0"/>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571500" indent="-571500">
              <a:buFont typeface="Arial"/>
              <a:buChar char="•"/>
            </a:pPr>
            <a:r>
              <a:rPr lang="en-US" sz="2800" b="1" dirty="0">
                <a:solidFill>
                  <a:srgbClr val="5B5B8C"/>
                </a:solidFill>
                <a:latin typeface="Lucida Sans"/>
                <a:cs typeface="Lucida Sans"/>
              </a:rPr>
              <a:t>The big take-</a:t>
            </a:r>
            <a:r>
              <a:rPr lang="en-US" sz="2800" b="1" dirty="0" err="1">
                <a:solidFill>
                  <a:srgbClr val="5B5B8C"/>
                </a:solidFill>
                <a:latin typeface="Lucida Sans"/>
                <a:cs typeface="Lucida Sans"/>
              </a:rPr>
              <a:t>aways</a:t>
            </a:r>
            <a:r>
              <a:rPr lang="en-US" sz="2800" b="1" dirty="0">
                <a:solidFill>
                  <a:srgbClr val="5B5B8C"/>
                </a:solidFill>
                <a:latin typeface="Lucida Sans"/>
                <a:cs typeface="Lucida Sans"/>
              </a:rPr>
              <a:t> are as follows:</a:t>
            </a:r>
          </a:p>
          <a:p>
            <a:pPr marL="571500" indent="-571500">
              <a:buFont typeface="Arial"/>
              <a:buChar char="•"/>
            </a:pPr>
            <a:endParaRPr lang="en-US" sz="2800" b="1" dirty="0">
              <a:solidFill>
                <a:srgbClr val="5B5B8C"/>
              </a:solidFill>
              <a:latin typeface="Lucida Sans"/>
              <a:cs typeface="Lucida Sans"/>
            </a:endParaRPr>
          </a:p>
          <a:p>
            <a:pPr marL="571500" indent="-571500">
              <a:buFont typeface="Arial"/>
              <a:buChar char="•"/>
            </a:pPr>
            <a:r>
              <a:rPr lang="en-US" sz="2800" dirty="0">
                <a:solidFill>
                  <a:srgbClr val="5B5B8C"/>
                </a:solidFill>
                <a:latin typeface="Lucida Sans"/>
                <a:cs typeface="Lucida Sans"/>
              </a:rPr>
              <a:t>	Help us help </a:t>
            </a:r>
            <a:r>
              <a:rPr lang="en-US" sz="2800" dirty="0" smtClean="0">
                <a:solidFill>
                  <a:srgbClr val="5B5B8C"/>
                </a:solidFill>
                <a:latin typeface="Lucida Sans"/>
                <a:cs typeface="Lucida Sans"/>
              </a:rPr>
              <a:t>you</a:t>
            </a:r>
          </a:p>
          <a:p>
            <a:pPr marL="1028700" lvl="1" indent="-571500">
              <a:buFont typeface="Arial"/>
              <a:buChar char="•"/>
            </a:pPr>
            <a:r>
              <a:rPr lang="en-US" sz="2400" dirty="0" smtClean="0">
                <a:solidFill>
                  <a:srgbClr val="5B5B8C"/>
                </a:solidFill>
                <a:latin typeface="Lucida Sans"/>
                <a:cs typeface="Lucida Sans"/>
              </a:rPr>
              <a:t>bring </a:t>
            </a:r>
            <a:r>
              <a:rPr lang="en-US" sz="2400" dirty="0">
                <a:solidFill>
                  <a:srgbClr val="5B5B8C"/>
                </a:solidFill>
                <a:latin typeface="Lucida Sans"/>
                <a:cs typeface="Lucida Sans"/>
              </a:rPr>
              <a:t>the business need, not the solution</a:t>
            </a:r>
          </a:p>
          <a:p>
            <a:pPr marL="571500" indent="-571500">
              <a:buFont typeface="Arial"/>
              <a:buChar char="•"/>
            </a:pPr>
            <a:r>
              <a:rPr lang="en-US" sz="2800" dirty="0">
                <a:solidFill>
                  <a:srgbClr val="5B5B8C"/>
                </a:solidFill>
                <a:latin typeface="Lucida Sans"/>
                <a:cs typeface="Lucida Sans"/>
              </a:rPr>
              <a:t>	Sell what we have first</a:t>
            </a:r>
          </a:p>
          <a:p>
            <a:pPr marL="571500" indent="-571500">
              <a:buFont typeface="Arial"/>
              <a:buChar char="•"/>
            </a:pPr>
            <a:r>
              <a:rPr lang="en-US" sz="2800" dirty="0">
                <a:solidFill>
                  <a:srgbClr val="5B5B8C"/>
                </a:solidFill>
                <a:latin typeface="Lucida Sans"/>
                <a:cs typeface="Lucida Sans"/>
              </a:rPr>
              <a:t>	Do only what is necessary</a:t>
            </a:r>
          </a:p>
          <a:p>
            <a:pPr marL="571500" indent="-571500">
              <a:buFont typeface="Arial"/>
              <a:buChar char="•"/>
            </a:pPr>
            <a:r>
              <a:rPr lang="en-US" sz="2800" dirty="0" smtClean="0">
                <a:solidFill>
                  <a:srgbClr val="5B5B8C"/>
                </a:solidFill>
                <a:latin typeface="Lucida Sans"/>
                <a:cs typeface="Lucida Sans"/>
              </a:rPr>
              <a:t>Obtain </a:t>
            </a:r>
            <a:r>
              <a:rPr lang="en-US" sz="2800" dirty="0">
                <a:solidFill>
                  <a:srgbClr val="5B5B8C"/>
                </a:solidFill>
                <a:latin typeface="Lucida Sans"/>
                <a:cs typeface="Lucida Sans"/>
              </a:rPr>
              <a:t>ALL of the requirements up </a:t>
            </a:r>
            <a:r>
              <a:rPr lang="en-US" sz="2800" dirty="0" smtClean="0">
                <a:solidFill>
                  <a:srgbClr val="5B5B8C"/>
                </a:solidFill>
                <a:latin typeface="Lucida Sans"/>
                <a:cs typeface="Lucida Sans"/>
              </a:rPr>
              <a:t>front</a:t>
            </a:r>
          </a:p>
          <a:p>
            <a:pPr marL="571500" indent="-571500">
              <a:buFont typeface="Arial"/>
              <a:buChar char="•"/>
            </a:pPr>
            <a:r>
              <a:rPr lang="en-US" sz="2800" dirty="0" smtClean="0">
                <a:solidFill>
                  <a:srgbClr val="5B5B8C"/>
                </a:solidFill>
                <a:latin typeface="Lucida Sans"/>
                <a:cs typeface="Lucida Sans"/>
              </a:rPr>
              <a:t>Actively </a:t>
            </a:r>
            <a:r>
              <a:rPr lang="en-US" sz="2800" dirty="0">
                <a:solidFill>
                  <a:srgbClr val="5B5B8C"/>
                </a:solidFill>
                <a:latin typeface="Lucida Sans"/>
                <a:cs typeface="Lucida Sans"/>
              </a:rPr>
              <a:t>participate</a:t>
            </a:r>
          </a:p>
        </p:txBody>
      </p:sp>
    </p:spTree>
    <p:extLst>
      <p:ext uri="{BB962C8B-B14F-4D97-AF65-F5344CB8AC3E}">
        <p14:creationId xmlns:p14="http://schemas.microsoft.com/office/powerpoint/2010/main" val="17845497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524000" y="1061420"/>
            <a:ext cx="9144000" cy="1027713"/>
          </a:xfrm>
          <a:prstGeom prst="rect">
            <a:avLst/>
          </a:prstGeom>
        </p:spPr>
        <p:txBody>
          <a:bodyPr tIns="0" anchor="t" anchorCtr="0"/>
          <a:lstStyle/>
          <a:p>
            <a:pPr algn="ctr"/>
            <a:r>
              <a:rPr lang="en-US" b="1" dirty="0" smtClean="0">
                <a:solidFill>
                  <a:srgbClr val="5B5B8C"/>
                </a:solidFill>
                <a:latin typeface="Lucida Sans Demibold Roman" charset="0"/>
                <a:ea typeface="Lucida Sans Demibold Roman" charset="0"/>
                <a:cs typeface="Lucida Sans Demibold Roman" charset="0"/>
              </a:rPr>
              <a:t>Getting Better Results on Custom Projects</a:t>
            </a:r>
            <a:endParaRPr lang="en-US" b="1" dirty="0">
              <a:solidFill>
                <a:srgbClr val="5B5B8C"/>
              </a:solidFill>
              <a:latin typeface="Lucida Sans Demibold Roman" charset="0"/>
              <a:ea typeface="Lucida Sans Demibold Roman" charset="0"/>
              <a:cs typeface="Lucida Sans Demibold Roman" charset="0"/>
            </a:endParaRPr>
          </a:p>
        </p:txBody>
      </p:sp>
      <p:sp>
        <p:nvSpPr>
          <p:cNvPr id="3" name="Subtitle 2"/>
          <p:cNvSpPr>
            <a:spLocks noGrp="1"/>
          </p:cNvSpPr>
          <p:nvPr>
            <p:ph type="subTitle" idx="4294967295"/>
          </p:nvPr>
        </p:nvSpPr>
        <p:spPr>
          <a:xfrm>
            <a:off x="1524000" y="2953586"/>
            <a:ext cx="9144000" cy="2634413"/>
          </a:xfrm>
          <a:prstGeom prst="rect">
            <a:avLst/>
          </a:prstGeom>
        </p:spPr>
        <p:txBody>
          <a:bodyPr/>
          <a:lstStyle/>
          <a:p>
            <a:pPr marL="0" indent="0">
              <a:buNone/>
            </a:pPr>
            <a:r>
              <a:rPr lang="en-US" i="1" dirty="0">
                <a:solidFill>
                  <a:srgbClr val="5B5B8C"/>
                </a:solidFill>
                <a:latin typeface="Lucida Grande"/>
                <a:cs typeface="Lucida Grande"/>
              </a:rPr>
              <a:t>Custom Projects are where the toughest clients are won ... and sometimes where time and money go down in horrible defeat. Director of </a:t>
            </a:r>
            <a:r>
              <a:rPr lang="en-US" i="1" dirty="0" smtClean="0">
                <a:solidFill>
                  <a:srgbClr val="5B5B8C"/>
                </a:solidFill>
                <a:latin typeface="Lucida Grande"/>
                <a:cs typeface="Lucida Grande"/>
              </a:rPr>
              <a:t>Operations, Robert </a:t>
            </a:r>
            <a:r>
              <a:rPr lang="en-US" i="1" dirty="0">
                <a:solidFill>
                  <a:srgbClr val="5B5B8C"/>
                </a:solidFill>
                <a:latin typeface="Lucida Grande"/>
                <a:cs typeface="Lucida Grande"/>
              </a:rPr>
              <a:t>Swalley draws on decades of experience in how to manage your projects for maximum results and minimal heartache.</a:t>
            </a:r>
            <a:endParaRPr lang="en-US" b="1" i="1" dirty="0">
              <a:solidFill>
                <a:srgbClr val="5B5B8C"/>
              </a:solidFill>
              <a:latin typeface="Lucida Grande"/>
              <a:ea typeface="Lucida Grande" charset="0"/>
              <a:cs typeface="Lucida Grande"/>
            </a:endParaRPr>
          </a:p>
        </p:txBody>
      </p:sp>
      <p:sp>
        <p:nvSpPr>
          <p:cNvPr id="5" name="Slide Number Placeholder 4"/>
          <p:cNvSpPr>
            <a:spLocks noGrp="1"/>
          </p:cNvSpPr>
          <p:nvPr>
            <p:ph type="sldNum" sz="quarter" idx="4"/>
          </p:nvPr>
        </p:nvSpPr>
        <p:spPr/>
        <p:txBody>
          <a:bodyPr/>
          <a:lstStyle/>
          <a:p>
            <a:fld id="{723C827A-E86B-ED4D-80D8-CBD20B6C0A62}" type="slidenum">
              <a:rPr lang="en-US" smtClean="0"/>
              <a:pPr/>
              <a:t>24</a:t>
            </a:fld>
            <a:endParaRPr lang="en-US" dirty="0"/>
          </a:p>
        </p:txBody>
      </p:sp>
    </p:spTree>
    <p:extLst>
      <p:ext uri="{BB962C8B-B14F-4D97-AF65-F5344CB8AC3E}">
        <p14:creationId xmlns:p14="http://schemas.microsoft.com/office/powerpoint/2010/main" val="244867195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p:txBody>
          <a:bodyPr/>
          <a:lstStyle/>
          <a:p>
            <a:fld id="{723C827A-E86B-ED4D-80D8-CBD20B6C0A62}" type="slidenum">
              <a:rPr lang="en-US" smtClean="0"/>
              <a:pPr/>
              <a:t>25</a:t>
            </a:fld>
            <a:endParaRPr lang="en-US"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2962" y="2124075"/>
            <a:ext cx="10058400" cy="2383840"/>
          </a:xfrm>
          <a:prstGeom prst="rect">
            <a:avLst/>
          </a:prstGeom>
        </p:spPr>
      </p:pic>
    </p:spTree>
    <p:extLst>
      <p:ext uri="{BB962C8B-B14F-4D97-AF65-F5344CB8AC3E}">
        <p14:creationId xmlns:p14="http://schemas.microsoft.com/office/powerpoint/2010/main" val="21914305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804737" y="339487"/>
            <a:ext cx="9144000" cy="1027713"/>
          </a:xfrm>
          <a:prstGeom prst="rect">
            <a:avLst/>
          </a:prstGeom>
        </p:spPr>
        <p:txBody>
          <a:bodyPr tIns="0" anchor="t" anchorCtr="0"/>
          <a:lstStyle/>
          <a:p>
            <a:pPr algn="ctr"/>
            <a:r>
              <a:rPr lang="en-US" b="1" dirty="0" smtClean="0">
                <a:solidFill>
                  <a:srgbClr val="5B5B8C"/>
                </a:solidFill>
                <a:latin typeface="Lucida Sans Demibold Roman" charset="0"/>
                <a:ea typeface="Lucida Sans Demibold Roman" charset="0"/>
                <a:cs typeface="Lucida Sans Demibold Roman" charset="0"/>
              </a:rPr>
              <a:t>Sell What You Have</a:t>
            </a:r>
            <a:br>
              <a:rPr lang="en-US" b="1" dirty="0" smtClean="0">
                <a:solidFill>
                  <a:srgbClr val="5B5B8C"/>
                </a:solidFill>
                <a:latin typeface="Lucida Sans Demibold Roman" charset="0"/>
                <a:ea typeface="Lucida Sans Demibold Roman" charset="0"/>
                <a:cs typeface="Lucida Sans Demibold Roman" charset="0"/>
              </a:rPr>
            </a:br>
            <a:endParaRPr lang="en-US" b="1" dirty="0">
              <a:solidFill>
                <a:srgbClr val="5B5B8C"/>
              </a:solidFill>
              <a:latin typeface="Lucida Sans Demibold Roman" charset="0"/>
              <a:ea typeface="Lucida Sans Demibold Roman" charset="0"/>
              <a:cs typeface="Lucida Sans Demibold Roman" charset="0"/>
            </a:endParaRPr>
          </a:p>
        </p:txBody>
      </p:sp>
      <p:sp>
        <p:nvSpPr>
          <p:cNvPr id="3" name="Subtitle 2"/>
          <p:cNvSpPr>
            <a:spLocks noGrp="1"/>
          </p:cNvSpPr>
          <p:nvPr>
            <p:ph type="subTitle" idx="4294967295"/>
          </p:nvPr>
        </p:nvSpPr>
        <p:spPr>
          <a:xfrm>
            <a:off x="1082842" y="1790519"/>
            <a:ext cx="4352427" cy="681204"/>
          </a:xfrm>
          <a:prstGeom prst="rect">
            <a:avLst/>
          </a:prstGeom>
        </p:spPr>
        <p:txBody>
          <a:bodyPr/>
          <a:lstStyle/>
          <a:p>
            <a:pPr marL="0" indent="0">
              <a:buNone/>
            </a:pPr>
            <a:r>
              <a:rPr lang="en-US" b="1" dirty="0" smtClean="0">
                <a:solidFill>
                  <a:srgbClr val="5B5B8C"/>
                </a:solidFill>
                <a:latin typeface="Lucida Grande" charset="0"/>
                <a:ea typeface="Lucida Grande" charset="0"/>
                <a:cs typeface="Lucida Grande" charset="0"/>
              </a:rPr>
              <a:t>Dragon Dashboards</a:t>
            </a:r>
            <a:endParaRPr lang="en-US" b="1" dirty="0">
              <a:solidFill>
                <a:srgbClr val="5B5B8C"/>
              </a:solidFill>
              <a:latin typeface="Lucida Grande" charset="0"/>
              <a:ea typeface="Lucida Grande" charset="0"/>
              <a:cs typeface="Lucida Grande" charset="0"/>
            </a:endParaRPr>
          </a:p>
        </p:txBody>
      </p:sp>
      <p:sp>
        <p:nvSpPr>
          <p:cNvPr id="5" name="Slide Number Placeholder 4"/>
          <p:cNvSpPr>
            <a:spLocks noGrp="1"/>
          </p:cNvSpPr>
          <p:nvPr>
            <p:ph type="sldNum" sz="quarter" idx="4"/>
          </p:nvPr>
        </p:nvSpPr>
        <p:spPr/>
        <p:txBody>
          <a:bodyPr/>
          <a:lstStyle/>
          <a:p>
            <a:fld id="{723C827A-E86B-ED4D-80D8-CBD20B6C0A62}" type="slidenum">
              <a:rPr lang="en-US" smtClean="0"/>
              <a:pPr/>
              <a:t>4</a:t>
            </a:fld>
            <a:endParaRPr lang="en-US" dirty="0"/>
          </a:p>
        </p:txBody>
      </p:sp>
      <p:sp>
        <p:nvSpPr>
          <p:cNvPr id="6" name="Subtitle 2"/>
          <p:cNvSpPr txBox="1">
            <a:spLocks/>
          </p:cNvSpPr>
          <p:nvPr/>
        </p:nvSpPr>
        <p:spPr>
          <a:xfrm>
            <a:off x="1486682" y="4395924"/>
            <a:ext cx="2473033" cy="1523712"/>
          </a:xfrm>
          <a:prstGeom prst="rect">
            <a:avLst/>
          </a:prstGeom>
        </p:spPr>
        <p:txBody>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ctr">
              <a:buFont typeface="Arial"/>
              <a:buNone/>
            </a:pPr>
            <a:r>
              <a:rPr lang="en-US" b="1" dirty="0" smtClean="0">
                <a:solidFill>
                  <a:srgbClr val="5B5B8C"/>
                </a:solidFill>
                <a:latin typeface="Lucida Grande" charset="0"/>
                <a:ea typeface="Lucida Grande" charset="0"/>
                <a:cs typeface="Lucida Grande" charset="0"/>
              </a:rPr>
              <a:t>Theme Commander 3</a:t>
            </a:r>
            <a:endParaRPr lang="en-US" b="1" dirty="0">
              <a:solidFill>
                <a:srgbClr val="5B5B8C"/>
              </a:solidFill>
              <a:latin typeface="Lucida Grande" charset="0"/>
              <a:ea typeface="Lucida Grande" charset="0"/>
              <a:cs typeface="Lucida Grande" charset="0"/>
            </a:endParaRPr>
          </a:p>
        </p:txBody>
      </p:sp>
      <p:sp>
        <p:nvSpPr>
          <p:cNvPr id="7" name="Subtitle 2"/>
          <p:cNvSpPr txBox="1">
            <a:spLocks/>
          </p:cNvSpPr>
          <p:nvPr/>
        </p:nvSpPr>
        <p:spPr>
          <a:xfrm>
            <a:off x="1082842" y="2398389"/>
            <a:ext cx="4651274" cy="681204"/>
          </a:xfrm>
          <a:prstGeom prst="rect">
            <a:avLst/>
          </a:prstGeom>
        </p:spPr>
        <p:txBody>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Font typeface="Arial"/>
              <a:buNone/>
            </a:pPr>
            <a:r>
              <a:rPr lang="en-US" b="1" dirty="0" smtClean="0">
                <a:solidFill>
                  <a:srgbClr val="5B5B8C"/>
                </a:solidFill>
                <a:latin typeface="Lucida Grande" charset="0"/>
                <a:ea typeface="Lucida Grande" charset="0"/>
                <a:cs typeface="Lucida Grande" charset="0"/>
              </a:rPr>
              <a:t>Dragon Shop Views</a:t>
            </a:r>
            <a:endParaRPr lang="en-US" b="1" dirty="0">
              <a:solidFill>
                <a:srgbClr val="5B5B8C"/>
              </a:solidFill>
              <a:latin typeface="Lucida Grande" charset="0"/>
              <a:ea typeface="Lucida Grande" charset="0"/>
              <a:cs typeface="Lucida Grande" charset="0"/>
            </a:endParaRPr>
          </a:p>
        </p:txBody>
      </p:sp>
      <p:sp>
        <p:nvSpPr>
          <p:cNvPr id="8" name="Subtitle 2"/>
          <p:cNvSpPr txBox="1">
            <a:spLocks/>
          </p:cNvSpPr>
          <p:nvPr/>
        </p:nvSpPr>
        <p:spPr>
          <a:xfrm>
            <a:off x="8615022" y="5180802"/>
            <a:ext cx="2839041" cy="1056291"/>
          </a:xfrm>
          <a:prstGeom prst="rect">
            <a:avLst/>
          </a:prstGeom>
        </p:spPr>
        <p:txBody>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Font typeface="Arial"/>
              <a:buNone/>
            </a:pPr>
            <a:r>
              <a:rPr lang="en-US" b="1" dirty="0" err="1" smtClean="0">
                <a:solidFill>
                  <a:srgbClr val="5B5B8C"/>
                </a:solidFill>
                <a:latin typeface="Lucida Grande" charset="0"/>
                <a:ea typeface="Lucida Grande" charset="0"/>
                <a:cs typeface="Lucida Grande" charset="0"/>
              </a:rPr>
              <a:t>ToolZ</a:t>
            </a:r>
            <a:r>
              <a:rPr lang="en-US" b="1" dirty="0" smtClean="0">
                <a:solidFill>
                  <a:srgbClr val="5B5B8C"/>
                </a:solidFill>
                <a:latin typeface="Lucida Grande" charset="0"/>
                <a:ea typeface="Lucida Grande" charset="0"/>
                <a:cs typeface="Lucida Grande" charset="0"/>
              </a:rPr>
              <a:t> Reports and Widgets</a:t>
            </a:r>
            <a:endParaRPr lang="en-US" b="1" dirty="0">
              <a:solidFill>
                <a:srgbClr val="5B5B8C"/>
              </a:solidFill>
              <a:latin typeface="Lucida Grande" charset="0"/>
              <a:ea typeface="Lucida Grande" charset="0"/>
              <a:cs typeface="Lucida Grande" charset="0"/>
            </a:endParaRPr>
          </a:p>
        </p:txBody>
      </p:sp>
      <p:pic>
        <p:nvPicPr>
          <p:cNvPr id="4" name="Picture 3" descr="imgres-1.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41366" y="1408551"/>
            <a:ext cx="1949623" cy="1949623"/>
          </a:xfrm>
          <a:prstGeom prst="rect">
            <a:avLst/>
          </a:prstGeom>
        </p:spPr>
      </p:pic>
      <p:pic>
        <p:nvPicPr>
          <p:cNvPr id="9" name="Picture 8" descr="images-1.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53686" y="4900692"/>
            <a:ext cx="1524000" cy="1524000"/>
          </a:xfrm>
          <a:prstGeom prst="rect">
            <a:avLst/>
          </a:prstGeom>
        </p:spPr>
      </p:pic>
    </p:spTree>
    <p:extLst>
      <p:ext uri="{BB962C8B-B14F-4D97-AF65-F5344CB8AC3E}">
        <p14:creationId xmlns:p14="http://schemas.microsoft.com/office/powerpoint/2010/main" val="11600367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804737" y="339487"/>
            <a:ext cx="9144000" cy="1027713"/>
          </a:xfrm>
          <a:prstGeom prst="rect">
            <a:avLst/>
          </a:prstGeom>
        </p:spPr>
        <p:txBody>
          <a:bodyPr tIns="0" anchor="t" anchorCtr="0"/>
          <a:lstStyle/>
          <a:p>
            <a:pPr algn="ctr"/>
            <a:r>
              <a:rPr lang="en-US" b="1" dirty="0" smtClean="0">
                <a:solidFill>
                  <a:srgbClr val="5B5B8C"/>
                </a:solidFill>
                <a:latin typeface="Lucida Sans Demibold Roman" charset="0"/>
                <a:ea typeface="Lucida Sans Demibold Roman" charset="0"/>
                <a:cs typeface="Lucida Sans Demibold Roman" charset="0"/>
              </a:rPr>
              <a:t>Sell What You Have</a:t>
            </a:r>
            <a:br>
              <a:rPr lang="en-US" b="1" dirty="0" smtClean="0">
                <a:solidFill>
                  <a:srgbClr val="5B5B8C"/>
                </a:solidFill>
                <a:latin typeface="Lucida Sans Demibold Roman" charset="0"/>
                <a:ea typeface="Lucida Sans Demibold Roman" charset="0"/>
                <a:cs typeface="Lucida Sans Demibold Roman" charset="0"/>
              </a:rPr>
            </a:br>
            <a:endParaRPr lang="en-US" b="1" dirty="0">
              <a:solidFill>
                <a:srgbClr val="5B5B8C"/>
              </a:solidFill>
              <a:latin typeface="Lucida Sans Demibold Roman" charset="0"/>
              <a:ea typeface="Lucida Sans Demibold Roman" charset="0"/>
              <a:cs typeface="Lucida Sans Demibold Roman" charset="0"/>
            </a:endParaRPr>
          </a:p>
        </p:txBody>
      </p:sp>
      <p:sp>
        <p:nvSpPr>
          <p:cNvPr id="3" name="Subtitle 2"/>
          <p:cNvSpPr>
            <a:spLocks noGrp="1"/>
          </p:cNvSpPr>
          <p:nvPr>
            <p:ph type="subTitle" idx="4294967295"/>
          </p:nvPr>
        </p:nvSpPr>
        <p:spPr>
          <a:xfrm>
            <a:off x="3660869" y="1429986"/>
            <a:ext cx="3754258" cy="1557842"/>
          </a:xfrm>
          <a:prstGeom prst="rect">
            <a:avLst/>
          </a:prstGeom>
        </p:spPr>
        <p:txBody>
          <a:bodyPr/>
          <a:lstStyle/>
          <a:p>
            <a:pPr marL="0" indent="0">
              <a:buNone/>
            </a:pPr>
            <a:r>
              <a:rPr lang="en-US" b="1" dirty="0" smtClean="0">
                <a:solidFill>
                  <a:srgbClr val="5B5B8C"/>
                </a:solidFill>
                <a:latin typeface="Lucida Grande" charset="0"/>
                <a:ea typeface="Lucida Grande" charset="0"/>
                <a:cs typeface="Lucida Grande" charset="0"/>
              </a:rPr>
              <a:t>No Programming Degree necessary!</a:t>
            </a:r>
            <a:endParaRPr lang="en-US" b="1" dirty="0">
              <a:solidFill>
                <a:srgbClr val="5B5B8C"/>
              </a:solidFill>
              <a:latin typeface="Lucida Grande" charset="0"/>
              <a:ea typeface="Lucida Grande" charset="0"/>
              <a:cs typeface="Lucida Grande" charset="0"/>
            </a:endParaRPr>
          </a:p>
        </p:txBody>
      </p:sp>
      <p:sp>
        <p:nvSpPr>
          <p:cNvPr id="5" name="Slide Number Placeholder 4"/>
          <p:cNvSpPr>
            <a:spLocks noGrp="1"/>
          </p:cNvSpPr>
          <p:nvPr>
            <p:ph type="sldNum" sz="quarter" idx="4"/>
          </p:nvPr>
        </p:nvSpPr>
        <p:spPr/>
        <p:txBody>
          <a:bodyPr/>
          <a:lstStyle/>
          <a:p>
            <a:fld id="{723C827A-E86B-ED4D-80D8-CBD20B6C0A62}" type="slidenum">
              <a:rPr lang="en-US" smtClean="0"/>
              <a:pPr/>
              <a:t>5</a:t>
            </a:fld>
            <a:endParaRPr lang="en-US" dirty="0"/>
          </a:p>
        </p:txBody>
      </p:sp>
      <p:sp>
        <p:nvSpPr>
          <p:cNvPr id="7" name="Subtitle 2"/>
          <p:cNvSpPr txBox="1">
            <a:spLocks/>
          </p:cNvSpPr>
          <p:nvPr/>
        </p:nvSpPr>
        <p:spPr>
          <a:xfrm>
            <a:off x="4891508" y="4837911"/>
            <a:ext cx="3887107" cy="1436530"/>
          </a:xfrm>
          <a:prstGeom prst="rect">
            <a:avLst/>
          </a:prstGeom>
        </p:spPr>
        <p:txBody>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Font typeface="Arial"/>
              <a:buNone/>
            </a:pPr>
            <a:r>
              <a:rPr lang="en-US" b="1" dirty="0" smtClean="0">
                <a:solidFill>
                  <a:srgbClr val="5B5B8C"/>
                </a:solidFill>
                <a:latin typeface="Lucida Grande" charset="0"/>
                <a:ea typeface="Lucida Grande" charset="0"/>
                <a:cs typeface="Lucida Grande" charset="0"/>
              </a:rPr>
              <a:t>No mad Photoshop chops required!</a:t>
            </a:r>
            <a:endParaRPr lang="en-US" b="1" dirty="0">
              <a:solidFill>
                <a:srgbClr val="5B5B8C"/>
              </a:solidFill>
              <a:latin typeface="Lucida Grande" charset="0"/>
              <a:ea typeface="Lucida Grande" charset="0"/>
              <a:cs typeface="Lucida Grande" charset="0"/>
            </a:endParaRPr>
          </a:p>
        </p:txBody>
      </p:sp>
      <p:pic>
        <p:nvPicPr>
          <p:cNvPr id="4" name="Picture 3" descr="imgre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59582" y="3702760"/>
            <a:ext cx="2857500" cy="2857500"/>
          </a:xfrm>
          <a:prstGeom prst="rect">
            <a:avLst/>
          </a:prstGeom>
        </p:spPr>
      </p:pic>
      <p:pic>
        <p:nvPicPr>
          <p:cNvPr id="6" name="Picture 5" descr="images.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2504" y="1109499"/>
            <a:ext cx="2794000" cy="2908300"/>
          </a:xfrm>
          <a:prstGeom prst="rect">
            <a:avLst/>
          </a:prstGeom>
        </p:spPr>
      </p:pic>
    </p:spTree>
    <p:extLst>
      <p:ext uri="{BB962C8B-B14F-4D97-AF65-F5344CB8AC3E}">
        <p14:creationId xmlns:p14="http://schemas.microsoft.com/office/powerpoint/2010/main" val="14535943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804737" y="339487"/>
            <a:ext cx="9144000" cy="1027713"/>
          </a:xfrm>
          <a:prstGeom prst="rect">
            <a:avLst/>
          </a:prstGeom>
        </p:spPr>
        <p:txBody>
          <a:bodyPr tIns="0" anchor="t" anchorCtr="0"/>
          <a:lstStyle/>
          <a:p>
            <a:pPr algn="ctr"/>
            <a:r>
              <a:rPr lang="en-US" b="1" dirty="0" smtClean="0">
                <a:solidFill>
                  <a:srgbClr val="5B5B8C"/>
                </a:solidFill>
                <a:latin typeface="Lucida Sans Demibold Roman" charset="0"/>
                <a:ea typeface="Lucida Sans Demibold Roman" charset="0"/>
                <a:cs typeface="Lucida Sans Demibold Roman" charset="0"/>
              </a:rPr>
              <a:t>Sell What You Have</a:t>
            </a:r>
            <a:br>
              <a:rPr lang="en-US" b="1" dirty="0" smtClean="0">
                <a:solidFill>
                  <a:srgbClr val="5B5B8C"/>
                </a:solidFill>
                <a:latin typeface="Lucida Sans Demibold Roman" charset="0"/>
                <a:ea typeface="Lucida Sans Demibold Roman" charset="0"/>
                <a:cs typeface="Lucida Sans Demibold Roman" charset="0"/>
              </a:rPr>
            </a:br>
            <a:endParaRPr lang="en-US" b="1" dirty="0">
              <a:solidFill>
                <a:srgbClr val="5B5B8C"/>
              </a:solidFill>
              <a:latin typeface="Lucida Sans Demibold Roman" charset="0"/>
              <a:ea typeface="Lucida Sans Demibold Roman" charset="0"/>
              <a:cs typeface="Lucida Sans Demibold Roman" charset="0"/>
            </a:endParaRPr>
          </a:p>
        </p:txBody>
      </p:sp>
      <p:sp>
        <p:nvSpPr>
          <p:cNvPr id="3" name="Subtitle 2"/>
          <p:cNvSpPr>
            <a:spLocks noGrp="1"/>
          </p:cNvSpPr>
          <p:nvPr>
            <p:ph type="subTitle" idx="4294967295"/>
          </p:nvPr>
        </p:nvSpPr>
        <p:spPr>
          <a:xfrm>
            <a:off x="1082842" y="1790519"/>
            <a:ext cx="7919906" cy="2485810"/>
          </a:xfrm>
          <a:prstGeom prst="rect">
            <a:avLst/>
          </a:prstGeom>
        </p:spPr>
        <p:txBody>
          <a:bodyPr/>
          <a:lstStyle/>
          <a:p>
            <a:r>
              <a:rPr lang="en-US" b="1" dirty="0" smtClean="0">
                <a:solidFill>
                  <a:srgbClr val="5B5B8C"/>
                </a:solidFill>
                <a:latin typeface="Lucida Grande" charset="0"/>
                <a:ea typeface="Lucida Grande" charset="0"/>
                <a:cs typeface="Lucida Grande" charset="0"/>
              </a:rPr>
              <a:t>Activate only the reports that make sense for this client</a:t>
            </a:r>
          </a:p>
          <a:p>
            <a:r>
              <a:rPr lang="en-US" b="1" dirty="0" smtClean="0">
                <a:solidFill>
                  <a:srgbClr val="5B5B8C"/>
                </a:solidFill>
                <a:latin typeface="Lucida Grande" charset="0"/>
                <a:ea typeface="Lucida Grande" charset="0"/>
                <a:cs typeface="Lucida Grande" charset="0"/>
              </a:rPr>
              <a:t>It’s not about having the most reports but rather the RIGHT reports</a:t>
            </a:r>
          </a:p>
          <a:p>
            <a:r>
              <a:rPr lang="en-US" b="1" dirty="0" smtClean="0">
                <a:solidFill>
                  <a:srgbClr val="5B5B8C"/>
                </a:solidFill>
                <a:latin typeface="Lucida Grande" charset="0"/>
                <a:ea typeface="Lucida Grande" charset="0"/>
                <a:cs typeface="Lucida Grande" charset="0"/>
              </a:rPr>
              <a:t>Sell your expertise</a:t>
            </a:r>
            <a:endParaRPr lang="en-US" b="1" dirty="0">
              <a:solidFill>
                <a:srgbClr val="5B5B8C"/>
              </a:solidFill>
              <a:latin typeface="Lucida Grande" charset="0"/>
              <a:ea typeface="Lucida Grande" charset="0"/>
              <a:cs typeface="Lucida Grande" charset="0"/>
            </a:endParaRPr>
          </a:p>
        </p:txBody>
      </p:sp>
      <p:sp>
        <p:nvSpPr>
          <p:cNvPr id="5" name="Slide Number Placeholder 4"/>
          <p:cNvSpPr>
            <a:spLocks noGrp="1"/>
          </p:cNvSpPr>
          <p:nvPr>
            <p:ph type="sldNum" sz="quarter" idx="4"/>
          </p:nvPr>
        </p:nvSpPr>
        <p:spPr/>
        <p:txBody>
          <a:bodyPr/>
          <a:lstStyle/>
          <a:p>
            <a:fld id="{723C827A-E86B-ED4D-80D8-CBD20B6C0A62}" type="slidenum">
              <a:rPr lang="en-US" smtClean="0"/>
              <a:pPr/>
              <a:t>6</a:t>
            </a:fld>
            <a:endParaRPr lang="en-US" dirty="0"/>
          </a:p>
        </p:txBody>
      </p:sp>
    </p:spTree>
    <p:extLst>
      <p:ext uri="{BB962C8B-B14F-4D97-AF65-F5344CB8AC3E}">
        <p14:creationId xmlns:p14="http://schemas.microsoft.com/office/powerpoint/2010/main" val="14535943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804737" y="339487"/>
            <a:ext cx="9144000" cy="1957406"/>
          </a:xfrm>
          <a:prstGeom prst="rect">
            <a:avLst/>
          </a:prstGeom>
        </p:spPr>
        <p:txBody>
          <a:bodyPr tIns="0" anchor="t" anchorCtr="0"/>
          <a:lstStyle/>
          <a:p>
            <a:pPr algn="ctr"/>
            <a:r>
              <a:rPr lang="en-US" b="1" dirty="0" smtClean="0">
                <a:solidFill>
                  <a:srgbClr val="5B5B8C"/>
                </a:solidFill>
                <a:latin typeface="Lucida Sans"/>
                <a:cs typeface="Lucida Sans"/>
              </a:rPr>
              <a:t>So Your Client Is Asking You To Customize The System So You Come To Us For Help</a:t>
            </a:r>
            <a:endParaRPr lang="en-US" b="1" dirty="0">
              <a:solidFill>
                <a:srgbClr val="5B5B8C"/>
              </a:solidFill>
              <a:latin typeface="Lucida Sans"/>
              <a:ea typeface="Lucida Sans Demibold Roman" charset="0"/>
              <a:cs typeface="Lucida Sans"/>
            </a:endParaRPr>
          </a:p>
        </p:txBody>
      </p:sp>
      <p:sp>
        <p:nvSpPr>
          <p:cNvPr id="5" name="Slide Number Placeholder 4"/>
          <p:cNvSpPr>
            <a:spLocks noGrp="1"/>
          </p:cNvSpPr>
          <p:nvPr>
            <p:ph type="sldNum" sz="quarter" idx="4"/>
          </p:nvPr>
        </p:nvSpPr>
        <p:spPr/>
        <p:txBody>
          <a:bodyPr/>
          <a:lstStyle/>
          <a:p>
            <a:fld id="{723C827A-E86B-ED4D-80D8-CBD20B6C0A62}" type="slidenum">
              <a:rPr lang="en-US" smtClean="0"/>
              <a:pPr/>
              <a:t>7</a:t>
            </a:fld>
            <a:endParaRPr lang="en-US" dirty="0"/>
          </a:p>
        </p:txBody>
      </p:sp>
      <p:sp>
        <p:nvSpPr>
          <p:cNvPr id="8" name="Subtitle 2"/>
          <p:cNvSpPr txBox="1">
            <a:spLocks/>
          </p:cNvSpPr>
          <p:nvPr/>
        </p:nvSpPr>
        <p:spPr>
          <a:xfrm>
            <a:off x="2251375" y="3483664"/>
            <a:ext cx="6900797" cy="1931775"/>
          </a:xfrm>
          <a:prstGeom prst="rect">
            <a:avLst/>
          </a:prstGeom>
        </p:spPr>
        <p:txBody>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en-US" b="1" dirty="0" smtClean="0">
                <a:solidFill>
                  <a:srgbClr val="5B5B8C"/>
                </a:solidFill>
                <a:latin typeface="Lucida Grande" charset="0"/>
                <a:ea typeface="Lucida Grande" charset="0"/>
                <a:cs typeface="Lucida Grande" charset="0"/>
              </a:rPr>
              <a:t>Determine the business need and let us propose the solution</a:t>
            </a:r>
            <a:endParaRPr lang="en-US" b="1" dirty="0">
              <a:solidFill>
                <a:srgbClr val="5B5B8C"/>
              </a:solidFill>
              <a:latin typeface="Lucida Grande" charset="0"/>
              <a:ea typeface="Lucida Grande" charset="0"/>
              <a:cs typeface="Lucida Grande" charset="0"/>
            </a:endParaRPr>
          </a:p>
        </p:txBody>
      </p:sp>
    </p:spTree>
    <p:extLst>
      <p:ext uri="{BB962C8B-B14F-4D97-AF65-F5344CB8AC3E}">
        <p14:creationId xmlns:p14="http://schemas.microsoft.com/office/powerpoint/2010/main" val="6451843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804737" y="339487"/>
            <a:ext cx="9144000" cy="1957406"/>
          </a:xfrm>
          <a:prstGeom prst="rect">
            <a:avLst/>
          </a:prstGeom>
        </p:spPr>
        <p:txBody>
          <a:bodyPr tIns="0" anchor="t" anchorCtr="0"/>
          <a:lstStyle/>
          <a:p>
            <a:pPr algn="ctr"/>
            <a:r>
              <a:rPr lang="en-US" b="1" dirty="0" smtClean="0">
                <a:solidFill>
                  <a:srgbClr val="5B5B8C"/>
                </a:solidFill>
                <a:latin typeface="Lucida Sans"/>
                <a:cs typeface="Lucida Sans"/>
              </a:rPr>
              <a:t>So Your Client Is Asking You To Customize The System So You Come To Us For Help</a:t>
            </a:r>
            <a:endParaRPr lang="en-US" b="1" dirty="0">
              <a:solidFill>
                <a:srgbClr val="5B5B8C"/>
              </a:solidFill>
              <a:latin typeface="Lucida Sans"/>
              <a:ea typeface="Lucida Sans Demibold Roman" charset="0"/>
              <a:cs typeface="Lucida Sans"/>
            </a:endParaRPr>
          </a:p>
        </p:txBody>
      </p:sp>
      <p:sp>
        <p:nvSpPr>
          <p:cNvPr id="5" name="Slide Number Placeholder 4"/>
          <p:cNvSpPr>
            <a:spLocks noGrp="1"/>
          </p:cNvSpPr>
          <p:nvPr>
            <p:ph type="sldNum" sz="quarter" idx="4"/>
          </p:nvPr>
        </p:nvSpPr>
        <p:spPr/>
        <p:txBody>
          <a:bodyPr/>
          <a:lstStyle/>
          <a:p>
            <a:fld id="{723C827A-E86B-ED4D-80D8-CBD20B6C0A62}" type="slidenum">
              <a:rPr lang="en-US" smtClean="0"/>
              <a:pPr/>
              <a:t>8</a:t>
            </a:fld>
            <a:endParaRPr lang="en-US" dirty="0"/>
          </a:p>
        </p:txBody>
      </p:sp>
      <p:pic>
        <p:nvPicPr>
          <p:cNvPr id="3" name="Picture 2" descr="imgres-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77248" y="4071798"/>
            <a:ext cx="3797300" cy="2133600"/>
          </a:xfrm>
          <a:prstGeom prst="rect">
            <a:avLst/>
          </a:prstGeom>
        </p:spPr>
      </p:pic>
      <p:pic>
        <p:nvPicPr>
          <p:cNvPr id="4" name="Picture 3" descr="images-2.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82839" y="4224198"/>
            <a:ext cx="4102100" cy="1981200"/>
          </a:xfrm>
          <a:prstGeom prst="rect">
            <a:avLst/>
          </a:prstGeom>
        </p:spPr>
      </p:pic>
      <p:sp>
        <p:nvSpPr>
          <p:cNvPr id="7" name="Subtitle 2"/>
          <p:cNvSpPr txBox="1">
            <a:spLocks/>
          </p:cNvSpPr>
          <p:nvPr/>
        </p:nvSpPr>
        <p:spPr>
          <a:xfrm>
            <a:off x="3922360" y="2914274"/>
            <a:ext cx="4202526" cy="633773"/>
          </a:xfrm>
          <a:prstGeom prst="rect">
            <a:avLst/>
          </a:prstGeom>
        </p:spPr>
        <p:txBody>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en-US" b="1" dirty="0" smtClean="0">
                <a:solidFill>
                  <a:srgbClr val="5B5B8C"/>
                </a:solidFill>
                <a:latin typeface="Lucida Grande" charset="0"/>
                <a:ea typeface="Lucida Grande" charset="0"/>
                <a:cs typeface="Lucida Grande" charset="0"/>
              </a:rPr>
              <a:t>New to SASSIE?</a:t>
            </a:r>
            <a:endParaRPr lang="en-US" b="1" dirty="0">
              <a:solidFill>
                <a:srgbClr val="5B5B8C"/>
              </a:solidFill>
              <a:latin typeface="Lucida Grande" charset="0"/>
              <a:ea typeface="Lucida Grande" charset="0"/>
              <a:cs typeface="Lucida Grande" charset="0"/>
            </a:endParaRPr>
          </a:p>
        </p:txBody>
      </p:sp>
    </p:spTree>
    <p:extLst>
      <p:ext uri="{BB962C8B-B14F-4D97-AF65-F5344CB8AC3E}">
        <p14:creationId xmlns:p14="http://schemas.microsoft.com/office/powerpoint/2010/main" val="1988037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804737" y="339487"/>
            <a:ext cx="9144000" cy="874318"/>
          </a:xfrm>
          <a:prstGeom prst="rect">
            <a:avLst/>
          </a:prstGeom>
        </p:spPr>
        <p:txBody>
          <a:bodyPr tIns="0" anchor="t" anchorCtr="0"/>
          <a:lstStyle/>
          <a:p>
            <a:pPr algn="ctr"/>
            <a:r>
              <a:rPr lang="en-US" b="1" dirty="0" smtClean="0">
                <a:solidFill>
                  <a:srgbClr val="5B5B8C"/>
                </a:solidFill>
                <a:latin typeface="Lucida Sans"/>
                <a:cs typeface="Lucida Sans"/>
              </a:rPr>
              <a:t>Concierge</a:t>
            </a:r>
            <a:endParaRPr lang="en-US" b="1" dirty="0">
              <a:solidFill>
                <a:srgbClr val="5B5B8C"/>
              </a:solidFill>
              <a:latin typeface="Lucida Sans"/>
              <a:ea typeface="Lucida Sans Demibold Roman" charset="0"/>
              <a:cs typeface="Lucida Sans"/>
            </a:endParaRPr>
          </a:p>
        </p:txBody>
      </p:sp>
      <p:sp>
        <p:nvSpPr>
          <p:cNvPr id="5" name="Slide Number Placeholder 4"/>
          <p:cNvSpPr>
            <a:spLocks noGrp="1"/>
          </p:cNvSpPr>
          <p:nvPr>
            <p:ph type="sldNum" sz="quarter" idx="4"/>
          </p:nvPr>
        </p:nvSpPr>
        <p:spPr/>
        <p:txBody>
          <a:bodyPr/>
          <a:lstStyle/>
          <a:p>
            <a:fld id="{723C827A-E86B-ED4D-80D8-CBD20B6C0A62}" type="slidenum">
              <a:rPr lang="en-US" smtClean="0"/>
              <a:pPr/>
              <a:t>9</a:t>
            </a:fld>
            <a:endParaRPr lang="en-US" dirty="0"/>
          </a:p>
        </p:txBody>
      </p:sp>
      <p:pic>
        <p:nvPicPr>
          <p:cNvPr id="3" name="Picture 2" descr="imgres-2.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74089" y="2143676"/>
            <a:ext cx="5239672" cy="3486764"/>
          </a:xfrm>
          <a:prstGeom prst="rect">
            <a:avLst/>
          </a:prstGeom>
        </p:spPr>
      </p:pic>
    </p:spTree>
    <p:extLst>
      <p:ext uri="{BB962C8B-B14F-4D97-AF65-F5344CB8AC3E}">
        <p14:creationId xmlns:p14="http://schemas.microsoft.com/office/powerpoint/2010/main" val="42883721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804737" y="339487"/>
            <a:ext cx="9383326" cy="874318"/>
          </a:xfrm>
          <a:prstGeom prst="rect">
            <a:avLst/>
          </a:prstGeom>
        </p:spPr>
        <p:txBody>
          <a:bodyPr tIns="0" anchor="t" anchorCtr="0"/>
          <a:lstStyle/>
          <a:p>
            <a:pPr algn="ctr"/>
            <a:r>
              <a:rPr lang="en-US" b="1" dirty="0" smtClean="0">
                <a:solidFill>
                  <a:srgbClr val="5B5B8C"/>
                </a:solidFill>
                <a:latin typeface="Lucida Sans"/>
                <a:cs typeface="Lucida Sans"/>
              </a:rPr>
              <a:t>Ok So You’ve Determined You Have To Customize, Now What?</a:t>
            </a:r>
            <a:endParaRPr lang="en-US" b="1" dirty="0">
              <a:solidFill>
                <a:srgbClr val="5B5B8C"/>
              </a:solidFill>
              <a:latin typeface="Lucida Sans"/>
              <a:ea typeface="Lucida Sans Demibold Roman" charset="0"/>
              <a:cs typeface="Lucida Sans"/>
            </a:endParaRPr>
          </a:p>
        </p:txBody>
      </p:sp>
      <p:sp>
        <p:nvSpPr>
          <p:cNvPr id="5" name="Slide Number Placeholder 4"/>
          <p:cNvSpPr>
            <a:spLocks noGrp="1"/>
          </p:cNvSpPr>
          <p:nvPr>
            <p:ph type="sldNum" sz="quarter" idx="4"/>
          </p:nvPr>
        </p:nvSpPr>
        <p:spPr/>
        <p:txBody>
          <a:bodyPr/>
          <a:lstStyle/>
          <a:p>
            <a:fld id="{723C827A-E86B-ED4D-80D8-CBD20B6C0A62}" type="slidenum">
              <a:rPr lang="en-US" smtClean="0"/>
              <a:pPr/>
              <a:t>10</a:t>
            </a:fld>
            <a:endParaRPr lang="en-US" dirty="0"/>
          </a:p>
        </p:txBody>
      </p:sp>
      <p:sp>
        <p:nvSpPr>
          <p:cNvPr id="8" name="Subtitle 2"/>
          <p:cNvSpPr txBox="1">
            <a:spLocks/>
          </p:cNvSpPr>
          <p:nvPr/>
        </p:nvSpPr>
        <p:spPr>
          <a:xfrm>
            <a:off x="1382166" y="2242012"/>
            <a:ext cx="4650798" cy="2361275"/>
          </a:xfrm>
          <a:prstGeom prst="rect">
            <a:avLst/>
          </a:prstGeom>
        </p:spPr>
        <p:txBody>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en-US" b="1" dirty="0" smtClean="0">
                <a:solidFill>
                  <a:srgbClr val="5B5B8C"/>
                </a:solidFill>
                <a:latin typeface="Lucida Grande" charset="0"/>
                <a:ea typeface="Lucida Grande" charset="0"/>
                <a:cs typeface="Lucida Grande" charset="0"/>
              </a:rPr>
              <a:t>Understand Our Process And Structure</a:t>
            </a:r>
            <a:endParaRPr lang="en-US" b="1" dirty="0">
              <a:solidFill>
                <a:srgbClr val="5B5B8C"/>
              </a:solidFill>
              <a:latin typeface="Lucida Grande" charset="0"/>
              <a:ea typeface="Lucida Grande" charset="0"/>
              <a:cs typeface="Lucida Grande" charset="0"/>
            </a:endParaRPr>
          </a:p>
        </p:txBody>
      </p:sp>
      <p:pic>
        <p:nvPicPr>
          <p:cNvPr id="4" name="Picture 3" descr="imgre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73468" y="1944484"/>
            <a:ext cx="4580595" cy="4208666"/>
          </a:xfrm>
          <a:prstGeom prst="rect">
            <a:avLst/>
          </a:prstGeom>
        </p:spPr>
      </p:pic>
    </p:spTree>
    <p:extLst>
      <p:ext uri="{BB962C8B-B14F-4D97-AF65-F5344CB8AC3E}">
        <p14:creationId xmlns:p14="http://schemas.microsoft.com/office/powerpoint/2010/main" val="16093263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Black-Arial">
      <a:majorFont>
        <a:latin typeface="Arial Black"/>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4936</TotalTime>
  <Words>512</Words>
  <Application>Microsoft Macintosh PowerPoint</Application>
  <PresentationFormat>Widescreen</PresentationFormat>
  <Paragraphs>124</Paragraphs>
  <Slides>24</Slides>
  <Notes>24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Lucida Grande</vt:lpstr>
      <vt:lpstr>Lucida Sans</vt:lpstr>
      <vt:lpstr>Lucida Sans Demibold Roman</vt:lpstr>
      <vt:lpstr>Office Theme</vt:lpstr>
      <vt:lpstr>PowerPoint Presentation</vt:lpstr>
      <vt:lpstr>Getting Better Results on Custom Projects</vt:lpstr>
      <vt:lpstr>Sell What You Have </vt:lpstr>
      <vt:lpstr>Sell What You Have </vt:lpstr>
      <vt:lpstr>Sell What You Have </vt:lpstr>
      <vt:lpstr>So Your Client Is Asking You To Customize The System So You Come To Us For Help</vt:lpstr>
      <vt:lpstr>So Your Client Is Asking You To Customize The System So You Come To Us For Help</vt:lpstr>
      <vt:lpstr>Concierge</vt:lpstr>
      <vt:lpstr>Ok So You’ve Determined You Have To Customize, Now What?</vt:lpstr>
      <vt:lpstr>Support Structure</vt:lpstr>
      <vt:lpstr>Support Structure</vt:lpstr>
      <vt:lpstr>Support Structure</vt:lpstr>
      <vt:lpstr>Support Structure</vt:lpstr>
      <vt:lpstr>Project Process</vt:lpstr>
      <vt:lpstr>Project Process</vt:lpstr>
      <vt:lpstr>Do Only What Is Necessary</vt:lpstr>
      <vt:lpstr>Do Only What Is Necessary</vt:lpstr>
      <vt:lpstr>So Now You’ve Gotten Your Estimates And Are Thinking:</vt:lpstr>
      <vt:lpstr>How do I get them to do the 80% option?</vt:lpstr>
      <vt:lpstr>The Client Has Accepted The Estimate, Now What?</vt:lpstr>
      <vt:lpstr>The Client Has Accepted The Estimate, Now What?</vt:lpstr>
      <vt:lpstr>Conclusion</vt:lpstr>
      <vt:lpstr>Getting Better Results on Custom Projects</vt:lpstr>
      <vt:lpstr>PowerPoint Presentation</vt:lpstr>
    </vt:vector>
  </TitlesOfParts>
  <Company/>
  <LinksUpToDate>false</LinksUpToDate>
  <SharedDoc>false</SharedDoc>
  <HyperlinksChanged>false</HyperlinksChanged>
  <AppVersion>15.0027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jimpogosurf@gmail.com</dc:creator>
  <cp:lastModifiedBy>John Hsu</cp:lastModifiedBy>
  <cp:revision>95</cp:revision>
  <dcterms:created xsi:type="dcterms:W3CDTF">2016-09-09T18:04:47Z</dcterms:created>
  <dcterms:modified xsi:type="dcterms:W3CDTF">2016-11-09T18:47:39Z</dcterms:modified>
</cp:coreProperties>
</file>